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6" r:id="rId2"/>
    <p:sldId id="295" r:id="rId3"/>
    <p:sldId id="294" r:id="rId4"/>
    <p:sldId id="287" r:id="rId5"/>
    <p:sldId id="291" r:id="rId6"/>
    <p:sldId id="293" r:id="rId7"/>
    <p:sldId id="292" r:id="rId8"/>
    <p:sldId id="290" r:id="rId9"/>
    <p:sldId id="297" r:id="rId10"/>
    <p:sldId id="289" r:id="rId11"/>
    <p:sldId id="28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9372" autoAdjust="0"/>
  </p:normalViewPr>
  <p:slideViewPr>
    <p:cSldViewPr snapToGrid="0">
      <p:cViewPr varScale="1">
        <p:scale>
          <a:sx n="79" d="100"/>
          <a:sy n="79" d="100"/>
        </p:scale>
        <p:origin x="17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28.192.72.160\svn22751$\Budget\FY21%20Budget%20Request_Summary%20of%20accounts%2012-6-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5 Year Snapshot:</a:t>
            </a:r>
            <a:r>
              <a:rPr lang="en-US" sz="1800" b="1" baseline="0"/>
              <a:t> Chapters Game Watching Parties</a:t>
            </a:r>
            <a:endParaRPr lang="en-US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9849352417649052E-2"/>
          <c:y val="0.11797364788962147"/>
          <c:w val="0.93543601491286321"/>
          <c:h val="0.783004864118012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'[FY21 Budget Request_Summary of accounts 12-6-19.xlsx]GWP Data'!$A$2</c:f>
              <c:strCache>
                <c:ptCount val="1"/>
                <c:pt idx="0">
                  <c:v>Total Chapters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'[FY21 Budget Request_Summary of accounts 12-6-19.xlsx]GWP Data'!$B$1:$F$1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'[FY21 Budget Request_Summary of accounts 12-6-19.xlsx]GWP Data'!$B$2:$F$2</c:f>
              <c:numCache>
                <c:formatCode>General</c:formatCode>
                <c:ptCount val="5"/>
                <c:pt idx="0">
                  <c:v>82</c:v>
                </c:pt>
                <c:pt idx="1">
                  <c:v>80</c:v>
                </c:pt>
                <c:pt idx="2">
                  <c:v>76</c:v>
                </c:pt>
                <c:pt idx="3">
                  <c:v>80</c:v>
                </c:pt>
                <c:pt idx="4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40-430E-A3D2-97D51E7F4908}"/>
            </c:ext>
          </c:extLst>
        </c:ser>
        <c:ser>
          <c:idx val="1"/>
          <c:order val="1"/>
          <c:tx>
            <c:strRef>
              <c:f>'[FY21 Budget Request_Summary of accounts 12-6-19.xlsx]GWP Data'!$A$3</c:f>
              <c:strCache>
                <c:ptCount val="1"/>
                <c:pt idx="0">
                  <c:v># of Chapters Hosting GWPS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'[FY21 Budget Request_Summary of accounts 12-6-19.xlsx]GWP Data'!$B$1:$F$1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'[FY21 Budget Request_Summary of accounts 12-6-19.xlsx]GWP Data'!$B$3:$F$3</c:f>
              <c:numCache>
                <c:formatCode>General</c:formatCode>
                <c:ptCount val="5"/>
                <c:pt idx="0">
                  <c:v>45</c:v>
                </c:pt>
                <c:pt idx="1">
                  <c:v>55</c:v>
                </c:pt>
                <c:pt idx="2">
                  <c:v>54</c:v>
                </c:pt>
                <c:pt idx="3">
                  <c:v>66</c:v>
                </c:pt>
                <c:pt idx="4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40-430E-A3D2-97D51E7F4908}"/>
            </c:ext>
          </c:extLst>
        </c:ser>
        <c:ser>
          <c:idx val="2"/>
          <c:order val="2"/>
          <c:tx>
            <c:strRef>
              <c:f>'[FY21 Budget Request_Summary of accounts 12-6-19.xlsx]GWP Data'!$A$4</c:f>
              <c:strCache>
                <c:ptCount val="1"/>
                <c:pt idx="0">
                  <c:v># of Game Watching Parties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'[FY21 Budget Request_Summary of accounts 12-6-19.xlsx]GWP Data'!$B$1:$F$1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'[FY21 Budget Request_Summary of accounts 12-6-19.xlsx]GWP Data'!$B$4:$F$4</c:f>
              <c:numCache>
                <c:formatCode>General</c:formatCode>
                <c:ptCount val="5"/>
                <c:pt idx="1">
                  <c:v>418</c:v>
                </c:pt>
                <c:pt idx="2">
                  <c:v>613</c:v>
                </c:pt>
                <c:pt idx="3">
                  <c:v>664</c:v>
                </c:pt>
                <c:pt idx="4">
                  <c:v>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40-430E-A3D2-97D51E7F4908}"/>
            </c:ext>
          </c:extLst>
        </c:ser>
        <c:ser>
          <c:idx val="3"/>
          <c:order val="3"/>
          <c:tx>
            <c:strRef>
              <c:f>'[FY21 Budget Request_Summary of accounts 12-6-19.xlsx]GWP Data'!$A$5</c:f>
              <c:strCache>
                <c:ptCount val="1"/>
                <c:pt idx="0">
                  <c:v># of Total Parties (including multiple locations)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'[FY21 Budget Request_Summary of accounts 12-6-19.xlsx]GWP Data'!$B$1:$F$1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'[FY21 Budget Request_Summary of accounts 12-6-19.xlsx]GWP Data'!$B$5:$F$5</c:f>
              <c:numCache>
                <c:formatCode>General</c:formatCode>
                <c:ptCount val="5"/>
                <c:pt idx="3">
                  <c:v>686</c:v>
                </c:pt>
                <c:pt idx="4">
                  <c:v>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40-430E-A3D2-97D51E7F49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49089423"/>
        <c:axId val="1692734927"/>
      </c:barChart>
      <c:catAx>
        <c:axId val="1749089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734927"/>
        <c:crosses val="autoZero"/>
        <c:auto val="1"/>
        <c:lblAlgn val="ctr"/>
        <c:lblOffset val="100"/>
        <c:noMultiLvlLbl val="0"/>
      </c:catAx>
      <c:valAx>
        <c:axId val="169273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908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038FA-A38B-48C6-B2B7-994DD6AF2D7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2ECA7-36B6-4379-95BF-BD305AAB0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5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1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77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057900"/>
            <a:ext cx="12192000" cy="8081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BC1E3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52401" y="118346"/>
            <a:ext cx="11887199" cy="6629400"/>
          </a:xfrm>
          <a:prstGeom prst="rect">
            <a:avLst/>
          </a:prstGeom>
          <a:noFill/>
          <a:ln w="9525">
            <a:solidFill>
              <a:srgbClr val="BC1E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11444" y="454614"/>
            <a:ext cx="11002433" cy="6238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600" b="1" u="sng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3600" b="1" u="sng"/>
              <a:t>Header 24–40 Pt in Arial Bold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1" y="-276453"/>
            <a:ext cx="628121" cy="684505"/>
          </a:xfrm>
          <a:prstGeom prst="rect">
            <a:avLst/>
          </a:prstGeom>
        </p:spPr>
      </p:pic>
      <p:sp>
        <p:nvSpPr>
          <p:cNvPr id="5" name="Media Placeholder 4"/>
          <p:cNvSpPr>
            <a:spLocks noGrp="1"/>
          </p:cNvSpPr>
          <p:nvPr>
            <p:ph type="media" sz="quarter" idx="16"/>
          </p:nvPr>
        </p:nvSpPr>
        <p:spPr>
          <a:xfrm>
            <a:off x="1219200" y="1377597"/>
            <a:ext cx="9753600" cy="41148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aseline="0"/>
            </a:lvl1pPr>
          </a:lstStyle>
          <a:p>
            <a:r>
              <a:rPr lang="en-US" sz="1800"/>
              <a:t>Click icon to add media</a:t>
            </a:r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9189333" y="61018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399142" y="6238868"/>
            <a:ext cx="750055" cy="3356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25A9C333-8DEA-A549-BB52-FB8135D4E171}" type="slidenum">
              <a:rPr lang="en-US" sz="1300" b="1" i="0" u="sng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300" b="1" i="0" u="sng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178551" y="6286541"/>
            <a:ext cx="5217583" cy="227013"/>
          </a:xfrm>
        </p:spPr>
        <p:txBody>
          <a:bodyPr>
            <a:noAutofit/>
          </a:bodyPr>
          <a:lstStyle>
            <a:lvl1pPr marL="0" indent="0" algn="r">
              <a:buNone/>
              <a:defRPr sz="13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sz="1300" b="1" i="0">
                <a:latin typeface="Arial" charset="0"/>
                <a:ea typeface="Arial" charset="0"/>
                <a:cs typeface="Arial" charset="0"/>
              </a:rPr>
              <a:t>sample.uga.edu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0" y="6057900"/>
            <a:ext cx="2664039" cy="6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8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40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9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58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4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2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31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3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0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FBD79-105A-4EA1-840E-EFF8A895C43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5255D-1FAE-4581-A61F-F36E32A23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building, person, table, indoor&#10;&#10;Description automatically generated">
            <a:extLst>
              <a:ext uri="{FF2B5EF4-FFF2-40B4-BE49-F238E27FC236}">
                <a16:creationId xmlns:a16="http://schemas.microsoft.com/office/drawing/2014/main" id="{E59B1D86-5C1F-4BF5-BC9D-82F5281D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2" b="2308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BE888-E66C-40D2-9582-F8ABD2B72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0" y="172243"/>
            <a:ext cx="9144000" cy="1425286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Game Watching Parties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97E5A-E9BF-4C0D-BF77-AA159D512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0" y="1769772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Diana Fontaine</a:t>
            </a:r>
          </a:p>
        </p:txBody>
      </p:sp>
    </p:spTree>
    <p:extLst>
      <p:ext uri="{BB962C8B-B14F-4D97-AF65-F5344CB8AC3E}">
        <p14:creationId xmlns:p14="http://schemas.microsoft.com/office/powerpoint/2010/main" val="2919067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400" b="0" u="none" dirty="0"/>
              <a:t>Best Practices: Event Experience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8344" y="534757"/>
            <a:ext cx="63379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Be a host – say “hello” to new faces and interact with as many guests as possible! Make everyone feel like they’re among friends.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Consider a welcome table for larger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Make the most of your supplies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Setting up before the game starts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“Ration” supplies for the season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Ask staff if you need additional supplies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Decorate  your space with purchased items from the Bookstore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A65E0C8-EF2F-4749-AAB4-72ADC6F06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52" y="1656568"/>
            <a:ext cx="4726484" cy="354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9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400" b="0" u="none" dirty="0"/>
              <a:t>Game Watching Party Panel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009" y="4673290"/>
            <a:ext cx="241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Linda </a:t>
            </a:r>
            <a:r>
              <a:rPr lang="en-US" sz="2400" dirty="0" err="1"/>
              <a:t>Fernekes</a:t>
            </a:r>
            <a:endParaRPr lang="en-US" sz="2400" dirty="0"/>
          </a:p>
          <a:p>
            <a:pPr algn="ctr"/>
            <a:r>
              <a:rPr lang="en-US" sz="2400" b="1" dirty="0"/>
              <a:t>Colorado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44590-57C4-4BEC-BAD7-8E8D36E9C3FE}"/>
              </a:ext>
            </a:extLst>
          </p:cNvPr>
          <p:cNvSpPr txBox="1"/>
          <p:nvPr/>
        </p:nvSpPr>
        <p:spPr>
          <a:xfrm>
            <a:off x="3916079" y="4673290"/>
            <a:ext cx="182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John Ingram</a:t>
            </a:r>
          </a:p>
          <a:p>
            <a:pPr algn="ctr"/>
            <a:r>
              <a:rPr lang="en-US" sz="2400" b="1" dirty="0"/>
              <a:t>Las Vegas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EC3CE4-BEB2-4D64-9E07-91AA5730CA7D}"/>
              </a:ext>
            </a:extLst>
          </p:cNvPr>
          <p:cNvSpPr txBox="1"/>
          <p:nvPr/>
        </p:nvSpPr>
        <p:spPr>
          <a:xfrm>
            <a:off x="6558050" y="4673290"/>
            <a:ext cx="2227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Tyler Anderson</a:t>
            </a:r>
          </a:p>
          <a:p>
            <a:pPr algn="ctr"/>
            <a:r>
              <a:rPr lang="en-US" sz="2400" b="1" dirty="0"/>
              <a:t>Austin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174B7-74BE-4062-8DBF-41E881AE53D9}"/>
              </a:ext>
            </a:extLst>
          </p:cNvPr>
          <p:cNvSpPr txBox="1"/>
          <p:nvPr/>
        </p:nvSpPr>
        <p:spPr>
          <a:xfrm>
            <a:off x="9309911" y="4673290"/>
            <a:ext cx="241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Seela Jacobs</a:t>
            </a:r>
          </a:p>
          <a:p>
            <a:pPr algn="ctr"/>
            <a:r>
              <a:rPr lang="en-US" sz="2400" b="1" dirty="0"/>
              <a:t>St. Louis</a:t>
            </a:r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449E43E-BAA3-4A1D-A267-3A7041F01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r="4425"/>
          <a:stretch/>
        </p:blipFill>
        <p:spPr>
          <a:xfrm>
            <a:off x="3714749" y="1528069"/>
            <a:ext cx="2229292" cy="3015951"/>
          </a:xfrm>
          <a:prstGeom prst="rect">
            <a:avLst/>
          </a:prstGeom>
        </p:spPr>
      </p:pic>
      <p:pic>
        <p:nvPicPr>
          <p:cNvPr id="11" name="Picture 10" descr="A person in a striped shirt&#10;&#10;Description automatically generated">
            <a:extLst>
              <a:ext uri="{FF2B5EF4-FFF2-40B4-BE49-F238E27FC236}">
                <a16:creationId xmlns:a16="http://schemas.microsoft.com/office/drawing/2014/main" id="{5C6454EB-1371-41D7-AD0F-11EFB1DBD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5"/>
          <a:stretch/>
        </p:blipFill>
        <p:spPr>
          <a:xfrm>
            <a:off x="9401351" y="1533645"/>
            <a:ext cx="2229292" cy="3010375"/>
          </a:xfrm>
          <a:prstGeom prst="rect">
            <a:avLst/>
          </a:prstGeom>
        </p:spPr>
      </p:pic>
      <p:pic>
        <p:nvPicPr>
          <p:cNvPr id="13" name="Picture 1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2676622-031D-4744-8396-24EA8A2C9B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r="10821"/>
          <a:stretch/>
        </p:blipFill>
        <p:spPr>
          <a:xfrm>
            <a:off x="6558050" y="1528069"/>
            <a:ext cx="2229292" cy="3015951"/>
          </a:xfrm>
          <a:prstGeom prst="rect">
            <a:avLst/>
          </a:prstGeom>
        </p:spPr>
      </p:pic>
      <p:pic>
        <p:nvPicPr>
          <p:cNvPr id="15" name="Picture 14" descr="A person in a black shirt&#10;&#10;Description automatically generated">
            <a:extLst>
              <a:ext uri="{FF2B5EF4-FFF2-40B4-BE49-F238E27FC236}">
                <a16:creationId xmlns:a16="http://schemas.microsoft.com/office/drawing/2014/main" id="{85D6726A-54DB-488A-997C-72E3754BA9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" b="6522"/>
          <a:stretch/>
        </p:blipFill>
        <p:spPr>
          <a:xfrm>
            <a:off x="871450" y="1527393"/>
            <a:ext cx="2229291" cy="30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91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444" y="1532184"/>
            <a:ext cx="10639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 descr="A group of people sitting in a restaurant&#10;&#10;Description automatically generated">
            <a:extLst>
              <a:ext uri="{FF2B5EF4-FFF2-40B4-BE49-F238E27FC236}">
                <a16:creationId xmlns:a16="http://schemas.microsoft.com/office/drawing/2014/main" id="{40F0F19D-58D5-4263-8538-64873F060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2401824"/>
            <a:ext cx="4884928" cy="3663696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ECE512C-0143-4F07-8526-0A5DE771F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68" y="3121152"/>
            <a:ext cx="3925824" cy="2944368"/>
          </a:xfrm>
          <a:prstGeom prst="rect">
            <a:avLst/>
          </a:prstGeom>
        </p:spPr>
      </p:pic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0520CE3E-D2BA-4247-9D23-7C8AAFF54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39" y="84352"/>
            <a:ext cx="4515765" cy="3386824"/>
          </a:xfrm>
          <a:prstGeom prst="rect">
            <a:avLst/>
          </a:prstGeom>
        </p:spPr>
      </p:pic>
      <p:pic>
        <p:nvPicPr>
          <p:cNvPr id="12" name="Picture 11" descr="A picture containing person, indoor, table, man&#10;&#10;Description automatically generated">
            <a:extLst>
              <a:ext uri="{FF2B5EF4-FFF2-40B4-BE49-F238E27FC236}">
                <a16:creationId xmlns:a16="http://schemas.microsoft.com/office/drawing/2014/main" id="{1EA259AE-6C93-4711-97A8-4DBDB311C1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5385" t="-421473" r="645385" b="421473"/>
          <a:stretch/>
        </p:blipFill>
        <p:spPr>
          <a:xfrm>
            <a:off x="1250446" y="0"/>
            <a:ext cx="1292148" cy="914400"/>
          </a:xfrm>
          <a:prstGeom prst="rect">
            <a:avLst/>
          </a:prstGeom>
        </p:spPr>
      </p:pic>
      <p:pic>
        <p:nvPicPr>
          <p:cNvPr id="14" name="Picture 13" descr="A picture containing person, indoor, table, man&#10;&#10;Description automatically generated">
            <a:extLst>
              <a:ext uri="{FF2B5EF4-FFF2-40B4-BE49-F238E27FC236}">
                <a16:creationId xmlns:a16="http://schemas.microsoft.com/office/drawing/2014/main" id="{DA7F9097-95D9-4816-893A-216641E21D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r="14146"/>
          <a:stretch/>
        </p:blipFill>
        <p:spPr>
          <a:xfrm>
            <a:off x="8728736" y="3121152"/>
            <a:ext cx="3339568" cy="2944368"/>
          </a:xfrm>
          <a:prstGeom prst="rect">
            <a:avLst/>
          </a:prstGeom>
        </p:spPr>
      </p:pic>
      <p:pic>
        <p:nvPicPr>
          <p:cNvPr id="16" name="Picture 1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F45B2A7-B792-49F0-987C-4F8E6E8157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96" r="3764"/>
          <a:stretch/>
        </p:blipFill>
        <p:spPr>
          <a:xfrm>
            <a:off x="4812179" y="84352"/>
            <a:ext cx="2732744" cy="3386824"/>
          </a:xfrm>
          <a:prstGeom prst="rect">
            <a:avLst/>
          </a:prstGeom>
        </p:spPr>
      </p:pic>
      <p:pic>
        <p:nvPicPr>
          <p:cNvPr id="18" name="Picture 17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45452575-697B-48F0-A5FB-6ED4771EB6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5" y="84351"/>
            <a:ext cx="4688484" cy="31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18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444" y="1532184"/>
            <a:ext cx="10639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8E73E1-48A9-4865-A210-EFBE33B4C3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660462"/>
              </p:ext>
            </p:extLst>
          </p:nvPr>
        </p:nvGraphicFramePr>
        <p:xfrm>
          <a:off x="940560" y="231648"/>
          <a:ext cx="10639996" cy="5693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07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400" b="0" u="none" dirty="0"/>
              <a:t>What makes a great Game Watching Party?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9924314-80F0-4A2E-BD03-E29C228B69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24" y="1465129"/>
            <a:ext cx="6488372" cy="4324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1B4B77-5EA4-4EA3-A362-E85D8B205E02}"/>
              </a:ext>
            </a:extLst>
          </p:cNvPr>
          <p:cNvSpPr txBox="1"/>
          <p:nvPr/>
        </p:nvSpPr>
        <p:spPr>
          <a:xfrm>
            <a:off x="611444" y="1465129"/>
            <a:ext cx="36194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Best practices: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Venue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Communications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Event Experience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Chapter Leader Panel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Austin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Colorado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Las Vegas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St. Louis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381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400" b="0" u="none" dirty="0"/>
              <a:t>Best Practices: Venue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086" y="1351181"/>
            <a:ext cx="5073364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BA0C2F"/>
                </a:solidFill>
                <a:latin typeface="Georgia" panose="02040502050405020303" pitchFamily="18" charset="0"/>
              </a:rPr>
              <a:t>Must-have!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Easily accessible location in a popular part of the chapter area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TVs on the UGA game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Sound ON for the game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Designated space in the venue, if needed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Welcome table for the chapter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8371F-907D-41D0-B792-B840DE4E9345}"/>
              </a:ext>
            </a:extLst>
          </p:cNvPr>
          <p:cNvSpPr txBox="1"/>
          <p:nvPr/>
        </p:nvSpPr>
        <p:spPr>
          <a:xfrm>
            <a:off x="6345852" y="1351181"/>
            <a:ext cx="53828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BA0C2F"/>
                </a:solidFill>
                <a:latin typeface="Georgia" panose="02040502050405020303" pitchFamily="18" charset="0"/>
              </a:rPr>
              <a:t>Bonus!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Food and drink specials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Custom menu for game day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Music during commercials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Percent of proceeds donated back to UGA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Extra decorations (flags, signs, etc.)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Trumpet player for the Battle Hymn of the Bulldog Nation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3871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400" b="0" u="none" dirty="0"/>
              <a:t>Best Practices: Venue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568" y="941703"/>
            <a:ext cx="72767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Build an ongoing relationship with your venue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Host events at your game watching party venue throughout the year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Work with management to make a great game watching party experience for guests and staff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Have a pre-season and post-season meeting with the venue to share feedback and ideas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Personalize game day traditions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Thank the staff!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A picture containing table, bottle, sitting, wooden&#10;&#10;Description automatically generated">
            <a:extLst>
              <a:ext uri="{FF2B5EF4-FFF2-40B4-BE49-F238E27FC236}">
                <a16:creationId xmlns:a16="http://schemas.microsoft.com/office/drawing/2014/main" id="{66BF26EE-1338-4F25-B01A-CA0A9D68B7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9"/>
          <a:stretch/>
        </p:blipFill>
        <p:spPr>
          <a:xfrm rot="5400000">
            <a:off x="7758066" y="829920"/>
            <a:ext cx="3728092" cy="3086815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01B430-4CD8-4E6E-B9A8-8F7BCFDDB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22" r="8270" b="60178"/>
          <a:stretch/>
        </p:blipFill>
        <p:spPr>
          <a:xfrm>
            <a:off x="7052371" y="4262572"/>
            <a:ext cx="4786061" cy="16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42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400" b="0" u="none" dirty="0"/>
              <a:t>“Should we add another location?”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980" y="1225689"/>
            <a:ext cx="5984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Consider multiple locations when: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Game watching parties are consistently well-attended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You have a chapter area with several “hot spots”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You have a host for another 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Doing so will not negatively compete with your primary location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Different locations may cater to different demographics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D6279D7-A3D5-4539-9D5C-7D130B8A0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89" y="1505712"/>
            <a:ext cx="3846576" cy="38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9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400" b="0" u="none" dirty="0"/>
              <a:t>Best Practices: Communications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444" y="1289953"/>
            <a:ext cx="1063999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BA0C2F"/>
                </a:solidFill>
                <a:latin typeface="Georgia" panose="02040502050405020303" pitchFamily="18" charset="0"/>
              </a:rPr>
              <a:t>Turn your GWP form in on time!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Create each event on 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Use your listserv weekly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Make a social media post before each game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Reposting UGA Athletics content is great for this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At the event, encourage attendees to keep in touch with the chapter through social media and the listserv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Share pictures on social media – show people what they’re missing!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3999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400" b="0" u="none" dirty="0"/>
              <a:t>Best Practices: Communications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Alumni.uga.edu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444" y="774033"/>
            <a:ext cx="7491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Have fun on social media! Show off the personality of your chapter.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CAC398-3BA7-48BC-9C93-73C55D622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00" t="7418" r="7714" b="34346"/>
          <a:stretch/>
        </p:blipFill>
        <p:spPr>
          <a:xfrm>
            <a:off x="3617634" y="1825275"/>
            <a:ext cx="4575389" cy="3979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E38D3A-96F2-4BEB-87C1-BE0007D54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67" t="15104" r="13231" b="34542"/>
          <a:stretch/>
        </p:blipFill>
        <p:spPr>
          <a:xfrm>
            <a:off x="8286040" y="344446"/>
            <a:ext cx="3709044" cy="5483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8C1CE-4D2B-4291-B34D-8BEECF9219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81" t="9297" r="13286" b="53712"/>
          <a:stretch/>
        </p:blipFill>
        <p:spPr>
          <a:xfrm>
            <a:off x="292608" y="2074859"/>
            <a:ext cx="3244271" cy="35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41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460</Words>
  <Application>Microsoft Office PowerPoint</Application>
  <PresentationFormat>Widescreen</PresentationFormat>
  <Paragraphs>102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Georgia</vt:lpstr>
      <vt:lpstr>Office Theme</vt:lpstr>
      <vt:lpstr>Game Watching Parties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Watching Parties</dc:title>
  <dc:creator>Diana Irene Fontaine</dc:creator>
  <cp:lastModifiedBy>Diana Irene Fontaine</cp:lastModifiedBy>
  <cp:revision>23</cp:revision>
  <dcterms:created xsi:type="dcterms:W3CDTF">2020-02-07T15:31:47Z</dcterms:created>
  <dcterms:modified xsi:type="dcterms:W3CDTF">2020-02-24T13:53:02Z</dcterms:modified>
</cp:coreProperties>
</file>