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72" r:id="rId4"/>
    <p:sldId id="258" r:id="rId5"/>
    <p:sldId id="261" r:id="rId6"/>
    <p:sldId id="281" r:id="rId7"/>
    <p:sldId id="282" r:id="rId8"/>
    <p:sldId id="283" r:id="rId9"/>
    <p:sldId id="284" r:id="rId10"/>
    <p:sldId id="275" r:id="rId11"/>
    <p:sldId id="271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8" autoAdjust="0"/>
    <p:restoredTop sz="94937" autoAdjust="0"/>
  </p:normalViewPr>
  <p:slideViewPr>
    <p:cSldViewPr snapToGrid="0">
      <p:cViewPr varScale="1">
        <p:scale>
          <a:sx n="63" d="100"/>
          <a:sy n="63" d="100"/>
        </p:scale>
        <p:origin x="7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Now its your turn. We will divide you up in groups and to plan an event. You will have 10 minutes…Good luck!</a:t>
            </a:r>
            <a:endParaRPr dirty="0"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6347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floor for full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q&amp;a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What are the many different reasons we facilitate events? Networking/Connection, Fundraising, Education, etc.</a:t>
            </a:r>
            <a:endParaRPr dirty="0"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Now that we know the “why”, let’s talk about the “how”</a:t>
            </a:r>
            <a:endParaRPr dirty="0"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7607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Put the steps in order. Who does it the fastest wins….that simple.</a:t>
            </a:r>
            <a:endParaRPr dirty="0"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Budget, Venue and Vendors, Communication, CONTRACTS!</a:t>
            </a:r>
            <a:endParaRPr dirty="0"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4883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Invitations, Timelines and Checklist, Social Media Promotion, Prizes/Giveaways</a:t>
            </a:r>
            <a:endParaRPr dirty="0"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1426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The Event: Set-up, during the event, Take-down</a:t>
            </a:r>
            <a:endParaRPr dirty="0"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5349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Thank You Messages, Vendor Follow-up, Event Survey, etc.</a:t>
            </a:r>
            <a:endParaRPr dirty="0"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58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B2737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22878" y="4697551"/>
            <a:ext cx="4065300" cy="13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1791000" y="585926"/>
            <a:ext cx="8610000" cy="19530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Georgia"/>
              <a:buNone/>
            </a:pPr>
            <a:r>
              <a:rPr lang="en-US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It’s All in the Details: Event Planning 101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1916700" y="2821334"/>
            <a:ext cx="8358600" cy="4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Georgia"/>
              <a:buNone/>
            </a:pPr>
            <a:r>
              <a:rPr lang="en-US" sz="2800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From ‘what are we doing!?’ to ‘Done and done!</a:t>
            </a: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59469" y="654035"/>
            <a:ext cx="203199" cy="247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55342" y="654035"/>
            <a:ext cx="203199" cy="2476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2196742" y="4133217"/>
            <a:ext cx="8358600" cy="5811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Realenn Watters and Luke Massee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Associate Directors of Outreach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Alumni Relations</a:t>
            </a:r>
          </a:p>
          <a:p>
            <a:pPr algn="ctr">
              <a:lnSpc>
                <a:spcPct val="115000"/>
              </a:lnSpc>
              <a:buClr>
                <a:schemeClr val="lt1"/>
              </a:buClr>
            </a:pPr>
            <a:endParaRPr lang="en-US" i="1" dirty="0">
              <a:solidFill>
                <a:schemeClr val="tx1"/>
              </a:solidFill>
              <a:highlight>
                <a:srgbClr val="FFFF00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endParaRPr lang="en-US" i="1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5864203"/>
            <a:ext cx="12192000" cy="993900"/>
            <a:chOff x="0" y="5864203"/>
            <a:chExt cx="12192000" cy="993900"/>
          </a:xfrm>
        </p:grpSpPr>
        <p:sp>
          <p:nvSpPr>
            <p:cNvPr id="100" name="Shape 100"/>
            <p:cNvSpPr/>
            <p:nvPr/>
          </p:nvSpPr>
          <p:spPr>
            <a:xfrm>
              <a:off x="0" y="5864203"/>
              <a:ext cx="12192000" cy="993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1" name="Shape 10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1358" y="6103557"/>
              <a:ext cx="4248600" cy="488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" name="Picture 3" descr="A picture containing food, game&#10;&#10;Description automatically generated">
            <a:extLst>
              <a:ext uri="{FF2B5EF4-FFF2-40B4-BE49-F238E27FC236}">
                <a16:creationId xmlns:a16="http://schemas.microsoft.com/office/drawing/2014/main" id="{5B268213-6FC9-40AA-B2C5-35363E3461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771" y="557074"/>
            <a:ext cx="812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88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B2737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9" name="Shape 2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3392" y="4895417"/>
            <a:ext cx="4065300" cy="13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Shape 220"/>
          <p:cNvSpPr txBox="1"/>
          <p:nvPr/>
        </p:nvSpPr>
        <p:spPr>
          <a:xfrm>
            <a:off x="3479325" y="1362437"/>
            <a:ext cx="5363400" cy="973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Georgia"/>
              <a:buNone/>
            </a:pPr>
            <a:r>
              <a:rPr lang="en-US" sz="4400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That’s All Folks!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Georgia"/>
              <a:buNone/>
            </a:pPr>
            <a:endParaRPr lang="en-US" sz="2000" i="1" dirty="0">
              <a:solidFill>
                <a:schemeClr val="tx1"/>
              </a:solidFill>
              <a:highlight>
                <a:srgbClr val="FFFF00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21" name="Shape 2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02021" y="763002"/>
            <a:ext cx="203199" cy="247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95327" y="763002"/>
            <a:ext cx="203199" cy="2476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 txBox="1"/>
          <p:nvPr/>
        </p:nvSpPr>
        <p:spPr>
          <a:xfrm>
            <a:off x="1981725" y="3551424"/>
            <a:ext cx="8358600" cy="4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Realenn Watters and Luke Massee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Associate Directors of Outreach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Alumni Relations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endParaRPr i="1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rwatters@uga.edu / lmassee@uga.edu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404.814.8820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5864203"/>
            <a:ext cx="12192000" cy="993900"/>
            <a:chOff x="0" y="5864203"/>
            <a:chExt cx="12192000" cy="993900"/>
          </a:xfrm>
        </p:grpSpPr>
        <p:sp>
          <p:nvSpPr>
            <p:cNvPr id="100" name="Shape 100"/>
            <p:cNvSpPr/>
            <p:nvPr/>
          </p:nvSpPr>
          <p:spPr>
            <a:xfrm>
              <a:off x="0" y="5864203"/>
              <a:ext cx="12192000" cy="993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1" name="Shape 10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1358" y="6103557"/>
              <a:ext cx="4248600" cy="488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Shape 102"/>
          <p:cNvSpPr txBox="1"/>
          <p:nvPr/>
        </p:nvSpPr>
        <p:spPr>
          <a:xfrm>
            <a:off x="957600" y="249360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6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Why do we facilitate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6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alumni events?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5864203"/>
            <a:ext cx="12192000" cy="993900"/>
            <a:chOff x="0" y="5864203"/>
            <a:chExt cx="12192000" cy="993900"/>
          </a:xfrm>
        </p:grpSpPr>
        <p:sp>
          <p:nvSpPr>
            <p:cNvPr id="100" name="Shape 100"/>
            <p:cNvSpPr/>
            <p:nvPr/>
          </p:nvSpPr>
          <p:spPr>
            <a:xfrm>
              <a:off x="0" y="5864203"/>
              <a:ext cx="12192000" cy="993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1" name="Shape 10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1358" y="6103557"/>
              <a:ext cx="4248600" cy="488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Shape 102"/>
          <p:cNvSpPr txBox="1"/>
          <p:nvPr/>
        </p:nvSpPr>
        <p:spPr>
          <a:xfrm>
            <a:off x="957600" y="2607815"/>
            <a:ext cx="10276800" cy="16423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6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Now that we know why, let’s get to the how.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endParaRPr lang="en-US" sz="60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endParaRPr lang="en-US" sz="6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5909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0" y="5864203"/>
            <a:ext cx="12192000" cy="99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58" y="6103557"/>
            <a:ext cx="4248600" cy="4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2639425" y="951027"/>
            <a:ext cx="6913149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6600" b="1" dirty="0">
                <a:solidFill>
                  <a:srgbClr val="BB2737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Step by Step Activity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5FC006F-FDE0-4769-9626-19D67493A5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3935" y="2485136"/>
            <a:ext cx="3004127" cy="300412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1437750" y="1176057"/>
            <a:ext cx="9316500" cy="442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4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Discussing and submitting new events for the next fiscal event at the Fall council meeting</a:t>
            </a:r>
            <a:endParaRPr lang="en-US" sz="4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0" y="5864203"/>
            <a:ext cx="12192000" cy="99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58" y="6103557"/>
            <a:ext cx="4248600" cy="4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339907" y="24969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4387" b="1" dirty="0">
                <a:solidFill>
                  <a:srgbClr val="BB2737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8 Months Prior to Event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87A8EE-13BA-4A92-838A-6CA807D60C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046" y="3271910"/>
            <a:ext cx="3064511" cy="23019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0" y="5864203"/>
            <a:ext cx="12192000" cy="99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58" y="6103557"/>
            <a:ext cx="4248600" cy="4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661358" y="87978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4387" b="1" dirty="0">
                <a:solidFill>
                  <a:srgbClr val="BB2737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2-8 Months Prior to Event</a:t>
            </a:r>
          </a:p>
        </p:txBody>
      </p:sp>
      <p:pic>
        <p:nvPicPr>
          <p:cNvPr id="5" name="Picture 4" descr="A picture containing black&#10;&#10;Description automatically generated">
            <a:extLst>
              <a:ext uri="{FF2B5EF4-FFF2-40B4-BE49-F238E27FC236}">
                <a16:creationId xmlns:a16="http://schemas.microsoft.com/office/drawing/2014/main" id="{2921A383-078B-4578-A332-12E458D664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11935">
            <a:off x="8892535" y="3038688"/>
            <a:ext cx="2432277" cy="2293290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8A6B0603-6A46-4760-B54A-482D57DFD5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91709">
            <a:off x="431854" y="1380074"/>
            <a:ext cx="2710914" cy="2385604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EA46B46-C82A-43F3-8103-F3BCDB3314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261735">
            <a:off x="6693878" y="1422075"/>
            <a:ext cx="2076729" cy="2076729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2E8228-5502-4762-8A11-993E2C2AFD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320340">
            <a:off x="3162395" y="3198506"/>
            <a:ext cx="3155665" cy="213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685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0" y="5864203"/>
            <a:ext cx="12192000" cy="99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58" y="6103557"/>
            <a:ext cx="4248600" cy="4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339907" y="24969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4387" b="1" dirty="0">
                <a:solidFill>
                  <a:srgbClr val="BB2737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 Week – 2 Months Prior to Event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D5471AF9-B304-4E1A-A8C2-9C374C4115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007679">
            <a:off x="1083636" y="1259199"/>
            <a:ext cx="2476400" cy="2476400"/>
          </a:xfrm>
          <a:prstGeom prst="rect">
            <a:avLst/>
          </a:prstGeom>
        </p:spPr>
      </p:pic>
      <p:pic>
        <p:nvPicPr>
          <p:cNvPr id="9" name="Picture 8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A43FA373-919F-44FA-ACF4-A8F0274203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220561">
            <a:off x="9643919" y="2858201"/>
            <a:ext cx="1752600" cy="2600325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7F0BBC9-3899-4BD5-A386-A3FFAD624A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411128">
            <a:off x="6689086" y="1342861"/>
            <a:ext cx="2247900" cy="2219325"/>
          </a:xfrm>
          <a:prstGeom prst="rect">
            <a:avLst/>
          </a:prstGeom>
        </p:spPr>
      </p:pic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80BE004B-AAB1-4211-A3DD-945DA8804E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165165">
            <a:off x="3853799" y="2543976"/>
            <a:ext cx="1905096" cy="296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63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0" y="5864203"/>
            <a:ext cx="12192000" cy="99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58" y="6103557"/>
            <a:ext cx="4248600" cy="48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6F30502-A1DD-4DA9-93A3-6F44184B99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6087" y="654896"/>
            <a:ext cx="4159826" cy="485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0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0" y="5864203"/>
            <a:ext cx="12192000" cy="99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58" y="6103557"/>
            <a:ext cx="4248600" cy="4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339907" y="24969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4387" b="1" dirty="0">
                <a:solidFill>
                  <a:srgbClr val="BB2737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Post Event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DA27EDD-646D-4C14-8C00-D1A677BBF4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7875" y="1743075"/>
            <a:ext cx="80962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85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251</Words>
  <Application>Microsoft Office PowerPoint</Application>
  <PresentationFormat>Widescreen</PresentationFormat>
  <Paragraphs>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Merriweather Sans</vt:lpstr>
      <vt:lpstr>Office Theme</vt:lpstr>
      <vt:lpstr>It’s All in the Details: Event Planning 101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KELUNDRA D SMITH</dc:creator>
  <cp:lastModifiedBy>Luke H Massee</cp:lastModifiedBy>
  <cp:revision>30</cp:revision>
  <dcterms:modified xsi:type="dcterms:W3CDTF">2020-02-19T14:03:05Z</dcterms:modified>
</cp:coreProperties>
</file>