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5"/>
  </p:notesMasterIdLst>
  <p:sldIdLst>
    <p:sldId id="410" r:id="rId3"/>
    <p:sldId id="411" r:id="rId4"/>
    <p:sldId id="401" r:id="rId5"/>
    <p:sldId id="400" r:id="rId6"/>
    <p:sldId id="399" r:id="rId7"/>
    <p:sldId id="348" r:id="rId8"/>
    <p:sldId id="365" r:id="rId9"/>
    <p:sldId id="346" r:id="rId10"/>
    <p:sldId id="364" r:id="rId11"/>
    <p:sldId id="393" r:id="rId12"/>
    <p:sldId id="392" r:id="rId13"/>
    <p:sldId id="394" r:id="rId14"/>
    <p:sldId id="395" r:id="rId15"/>
    <p:sldId id="349" r:id="rId16"/>
    <p:sldId id="366" r:id="rId17"/>
    <p:sldId id="279" r:id="rId18"/>
    <p:sldId id="297" r:id="rId19"/>
    <p:sldId id="354" r:id="rId20"/>
    <p:sldId id="369" r:id="rId21"/>
    <p:sldId id="397" r:id="rId22"/>
    <p:sldId id="370" r:id="rId23"/>
    <p:sldId id="352" r:id="rId24"/>
    <p:sldId id="368" r:id="rId25"/>
    <p:sldId id="398" r:id="rId26"/>
    <p:sldId id="396" r:id="rId27"/>
    <p:sldId id="360" r:id="rId28"/>
    <p:sldId id="372" r:id="rId29"/>
    <p:sldId id="280" r:id="rId30"/>
    <p:sldId id="367" r:id="rId31"/>
    <p:sldId id="272" r:id="rId32"/>
    <p:sldId id="412" r:id="rId33"/>
    <p:sldId id="390" r:id="rId34"/>
  </p:sldIdLst>
  <p:sldSz cx="15544800" cy="10058400"/>
  <p:notesSz cx="155448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4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2" autoAdjust="0"/>
    <p:restoredTop sz="94660"/>
  </p:normalViewPr>
  <p:slideViewPr>
    <p:cSldViewPr>
      <p:cViewPr varScale="1">
        <p:scale>
          <a:sx n="72" d="100"/>
          <a:sy n="72" d="100"/>
        </p:scale>
        <p:origin x="1074" y="72"/>
      </p:cViewPr>
      <p:guideLst>
        <p:guide orient="horz" pos="3168"/>
        <p:guide pos="48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las Mcacy" userId="69f81dcf-3ad8-45fc-a6d0-1a02c37b35d4" providerId="ADAL" clId="{AE776B78-740E-4330-A393-938070070022}"/>
    <pc:docChg chg="undo redo custSel addSld delSld modSld sldOrd">
      <pc:chgData name="Douglas Mcacy" userId="69f81dcf-3ad8-45fc-a6d0-1a02c37b35d4" providerId="ADAL" clId="{AE776B78-740E-4330-A393-938070070022}" dt="2024-04-18T16:41:45.772" v="35"/>
      <pc:docMkLst>
        <pc:docMk/>
      </pc:docMkLst>
      <pc:sldChg chg="del">
        <pc:chgData name="Douglas Mcacy" userId="69f81dcf-3ad8-45fc-a6d0-1a02c37b35d4" providerId="ADAL" clId="{AE776B78-740E-4330-A393-938070070022}" dt="2024-04-18T16:39:59.410" v="29" actId="47"/>
        <pc:sldMkLst>
          <pc:docMk/>
          <pc:sldMk cId="0" sldId="256"/>
        </pc:sldMkLst>
      </pc:sldChg>
      <pc:sldChg chg="addSp delSp modSp mod">
        <pc:chgData name="Douglas Mcacy" userId="69f81dcf-3ad8-45fc-a6d0-1a02c37b35d4" providerId="ADAL" clId="{AE776B78-740E-4330-A393-938070070022}" dt="2024-04-18T16:36:39.154" v="27" actId="1076"/>
        <pc:sldMkLst>
          <pc:docMk/>
          <pc:sldMk cId="861994" sldId="390"/>
        </pc:sldMkLst>
        <pc:spChg chg="mod">
          <ac:chgData name="Douglas Mcacy" userId="69f81dcf-3ad8-45fc-a6d0-1a02c37b35d4" providerId="ADAL" clId="{AE776B78-740E-4330-A393-938070070022}" dt="2024-04-18T16:36:12.515" v="26" actId="1076"/>
          <ac:spMkLst>
            <pc:docMk/>
            <pc:sldMk cId="861994" sldId="390"/>
            <ac:spMk id="2" creationId="{00000000-0000-0000-0000-000000000000}"/>
          </ac:spMkLst>
        </pc:spChg>
        <pc:spChg chg="mod">
          <ac:chgData name="Douglas Mcacy" userId="69f81dcf-3ad8-45fc-a6d0-1a02c37b35d4" providerId="ADAL" clId="{AE776B78-740E-4330-A393-938070070022}" dt="2024-04-18T16:34:21.920" v="4" actId="1076"/>
          <ac:spMkLst>
            <pc:docMk/>
            <pc:sldMk cId="861994" sldId="390"/>
            <ac:spMk id="8" creationId="{00000000-0000-0000-0000-000000000000}"/>
          </ac:spMkLst>
        </pc:spChg>
        <pc:spChg chg="del">
          <ac:chgData name="Douglas Mcacy" userId="69f81dcf-3ad8-45fc-a6d0-1a02c37b35d4" providerId="ADAL" clId="{AE776B78-740E-4330-A393-938070070022}" dt="2024-04-18T16:36:03.172" v="24" actId="478"/>
          <ac:spMkLst>
            <pc:docMk/>
            <pc:sldMk cId="861994" sldId="390"/>
            <ac:spMk id="10" creationId="{00000000-0000-0000-0000-000000000000}"/>
          </ac:spMkLst>
        </pc:spChg>
        <pc:spChg chg="mod">
          <ac:chgData name="Douglas Mcacy" userId="69f81dcf-3ad8-45fc-a6d0-1a02c37b35d4" providerId="ADAL" clId="{AE776B78-740E-4330-A393-938070070022}" dt="2024-04-18T16:35:50.103" v="21" actId="1076"/>
          <ac:spMkLst>
            <pc:docMk/>
            <pc:sldMk cId="861994" sldId="390"/>
            <ac:spMk id="11" creationId="{00000000-0000-0000-0000-000000000000}"/>
          </ac:spMkLst>
        </pc:spChg>
        <pc:spChg chg="del">
          <ac:chgData name="Douglas Mcacy" userId="69f81dcf-3ad8-45fc-a6d0-1a02c37b35d4" providerId="ADAL" clId="{AE776B78-740E-4330-A393-938070070022}" dt="2024-04-18T16:36:03.172" v="24" actId="478"/>
          <ac:spMkLst>
            <pc:docMk/>
            <pc:sldMk cId="861994" sldId="390"/>
            <ac:spMk id="12" creationId="{00000000-0000-0000-0000-000000000000}"/>
          </ac:spMkLst>
        </pc:spChg>
        <pc:spChg chg="mod">
          <ac:chgData name="Douglas Mcacy" userId="69f81dcf-3ad8-45fc-a6d0-1a02c37b35d4" providerId="ADAL" clId="{AE776B78-740E-4330-A393-938070070022}" dt="2024-04-18T16:35:50.103" v="21" actId="1076"/>
          <ac:spMkLst>
            <pc:docMk/>
            <pc:sldMk cId="861994" sldId="390"/>
            <ac:spMk id="13" creationId="{00000000-0000-0000-0000-000000000000}"/>
          </ac:spMkLst>
        </pc:spChg>
        <pc:spChg chg="add mod">
          <ac:chgData name="Douglas Mcacy" userId="69f81dcf-3ad8-45fc-a6d0-1a02c37b35d4" providerId="ADAL" clId="{AE776B78-740E-4330-A393-938070070022}" dt="2024-04-18T16:34:32.169" v="5" actId="1076"/>
          <ac:spMkLst>
            <pc:docMk/>
            <pc:sldMk cId="861994" sldId="390"/>
            <ac:spMk id="16" creationId="{FC0914C6-FF8B-AECC-2D78-4982C1AA1919}"/>
          </ac:spMkLst>
        </pc:spChg>
        <pc:spChg chg="add mod">
          <ac:chgData name="Douglas Mcacy" userId="69f81dcf-3ad8-45fc-a6d0-1a02c37b35d4" providerId="ADAL" clId="{AE776B78-740E-4330-A393-938070070022}" dt="2024-04-18T16:35:26.311" v="20" actId="1076"/>
          <ac:spMkLst>
            <pc:docMk/>
            <pc:sldMk cId="861994" sldId="390"/>
            <ac:spMk id="18" creationId="{3611D427-1DF0-5064-AF6E-F32412412721}"/>
          </ac:spMkLst>
        </pc:spChg>
        <pc:spChg chg="add mod">
          <ac:chgData name="Douglas Mcacy" userId="69f81dcf-3ad8-45fc-a6d0-1a02c37b35d4" providerId="ADAL" clId="{AE776B78-740E-4330-A393-938070070022}" dt="2024-04-18T16:35:13.058" v="16" actId="1076"/>
          <ac:spMkLst>
            <pc:docMk/>
            <pc:sldMk cId="861994" sldId="390"/>
            <ac:spMk id="19" creationId="{F467980B-3284-BD8B-7FF2-634401E92DA6}"/>
          </ac:spMkLst>
        </pc:spChg>
        <pc:spChg chg="add mod">
          <ac:chgData name="Douglas Mcacy" userId="69f81dcf-3ad8-45fc-a6d0-1a02c37b35d4" providerId="ADAL" clId="{AE776B78-740E-4330-A393-938070070022}" dt="2024-04-18T16:35:13.058" v="16" actId="1076"/>
          <ac:spMkLst>
            <pc:docMk/>
            <pc:sldMk cId="861994" sldId="390"/>
            <ac:spMk id="20" creationId="{DF6BF807-FB00-7D22-844F-2AC90251ADA9}"/>
          </ac:spMkLst>
        </pc:spChg>
        <pc:spChg chg="add mod">
          <ac:chgData name="Douglas Mcacy" userId="69f81dcf-3ad8-45fc-a6d0-1a02c37b35d4" providerId="ADAL" clId="{AE776B78-740E-4330-A393-938070070022}" dt="2024-04-18T16:36:39.154" v="27" actId="1076"/>
          <ac:spMkLst>
            <pc:docMk/>
            <pc:sldMk cId="861994" sldId="390"/>
            <ac:spMk id="21" creationId="{0DA1CF6F-2790-F1AB-DFCB-5A3FBA7D69DE}"/>
          </ac:spMkLst>
        </pc:spChg>
        <pc:spChg chg="add mod">
          <ac:chgData name="Douglas Mcacy" userId="69f81dcf-3ad8-45fc-a6d0-1a02c37b35d4" providerId="ADAL" clId="{AE776B78-740E-4330-A393-938070070022}" dt="2024-04-18T16:36:39.154" v="27" actId="1076"/>
          <ac:spMkLst>
            <pc:docMk/>
            <pc:sldMk cId="861994" sldId="390"/>
            <ac:spMk id="22" creationId="{35D7844A-B13C-C597-329F-A832ED542D20}"/>
          </ac:spMkLst>
        </pc:spChg>
      </pc:sldChg>
      <pc:sldChg chg="del">
        <pc:chgData name="Douglas Mcacy" userId="69f81dcf-3ad8-45fc-a6d0-1a02c37b35d4" providerId="ADAL" clId="{AE776B78-740E-4330-A393-938070070022}" dt="2024-04-18T16:40:57.476" v="33" actId="47"/>
        <pc:sldMkLst>
          <pc:docMk/>
          <pc:sldMk cId="520224855" sldId="403"/>
        </pc:sldMkLst>
      </pc:sldChg>
      <pc:sldChg chg="modAnim">
        <pc:chgData name="Douglas Mcacy" userId="69f81dcf-3ad8-45fc-a6d0-1a02c37b35d4" providerId="ADAL" clId="{AE776B78-740E-4330-A393-938070070022}" dt="2024-04-18T16:41:45.772" v="35"/>
        <pc:sldMkLst>
          <pc:docMk/>
          <pc:sldMk cId="3936540341" sldId="404"/>
        </pc:sldMkLst>
      </pc:sldChg>
      <pc:sldChg chg="add ord">
        <pc:chgData name="Douglas Mcacy" userId="69f81dcf-3ad8-45fc-a6d0-1a02c37b35d4" providerId="ADAL" clId="{AE776B78-740E-4330-A393-938070070022}" dt="2024-04-18T16:40:33.840" v="31"/>
        <pc:sldMkLst>
          <pc:docMk/>
          <pc:sldMk cId="1760082227" sldId="410"/>
        </pc:sldMkLst>
      </pc:sldChg>
      <pc:sldChg chg="add">
        <pc:chgData name="Douglas Mcacy" userId="69f81dcf-3ad8-45fc-a6d0-1a02c37b35d4" providerId="ADAL" clId="{AE776B78-740E-4330-A393-938070070022}" dt="2024-04-18T16:40:40.451" v="32"/>
        <pc:sldMkLst>
          <pc:docMk/>
          <pc:sldMk cId="385775812" sldId="411"/>
        </pc:sldMkLst>
      </pc:sldChg>
      <pc:sldChg chg="add">
        <pc:chgData name="Douglas Mcacy" userId="69f81dcf-3ad8-45fc-a6d0-1a02c37b35d4" providerId="ADAL" clId="{AE776B78-740E-4330-A393-938070070022}" dt="2024-04-18T16:41:16.091" v="34"/>
        <pc:sldMkLst>
          <pc:docMk/>
          <pc:sldMk cId="688669354" sldId="412"/>
        </pc:sldMkLst>
      </pc:sldChg>
    </pc:docChg>
  </pc:docChgLst>
  <pc:docChgLst>
    <pc:chgData name="Douglas Mcacy" userId="69f81dcf-3ad8-45fc-a6d0-1a02c37b35d4" providerId="ADAL" clId="{7DF12926-9222-43BB-9368-99EDD20C54D7}"/>
    <pc:docChg chg="delSld">
      <pc:chgData name="Douglas Mcacy" userId="69f81dcf-3ad8-45fc-a6d0-1a02c37b35d4" providerId="ADAL" clId="{7DF12926-9222-43BB-9368-99EDD20C54D7}" dt="2024-04-22T13:50:38.134" v="1" actId="47"/>
      <pc:docMkLst>
        <pc:docMk/>
      </pc:docMkLst>
      <pc:sldChg chg="del">
        <pc:chgData name="Douglas Mcacy" userId="69f81dcf-3ad8-45fc-a6d0-1a02c37b35d4" providerId="ADAL" clId="{7DF12926-9222-43BB-9368-99EDD20C54D7}" dt="2024-04-22T13:50:38.134" v="1" actId="47"/>
        <pc:sldMkLst>
          <pc:docMk/>
          <pc:sldMk cId="1439389662" sldId="402"/>
        </pc:sldMkLst>
      </pc:sldChg>
      <pc:sldChg chg="del">
        <pc:chgData name="Douglas Mcacy" userId="69f81dcf-3ad8-45fc-a6d0-1a02c37b35d4" providerId="ADAL" clId="{7DF12926-9222-43BB-9368-99EDD20C54D7}" dt="2024-04-22T13:50:36.950" v="0" actId="47"/>
        <pc:sldMkLst>
          <pc:docMk/>
          <pc:sldMk cId="3936540341" sldId="4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05863" y="0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E7DA1-96C6-4391-934B-B410E4E69376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49850" y="1257300"/>
            <a:ext cx="52451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4163" y="4840288"/>
            <a:ext cx="12436475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805863" y="9553575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74BF5-0024-4105-ACF6-4FA52FB4F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8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96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31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06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83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47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79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87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2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66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7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6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49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20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4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9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6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6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5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74BF5-0024-4105-ACF6-4FA52FB4F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4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62055" y="697552"/>
            <a:ext cx="8820688" cy="133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6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28916" y="5337827"/>
            <a:ext cx="10886966" cy="2069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400" b="1" i="0">
                <a:solidFill>
                  <a:srgbClr val="B90B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8884920"/>
            <a:ext cx="15544800" cy="1185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79592" y="666767"/>
            <a:ext cx="14028102" cy="9150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590" b="1" u="sng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4590" b="1" u="sng"/>
              <a:t>Header 24–40 Pt in Arial Bold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552" y="-405464"/>
            <a:ext cx="800854" cy="1003941"/>
          </a:xfrm>
          <a:prstGeom prst="rect">
            <a:avLst/>
          </a:prstGeom>
        </p:spPr>
      </p:pic>
      <p:sp>
        <p:nvSpPr>
          <p:cNvPr id="5" name="Media Placeholder 4"/>
          <p:cNvSpPr>
            <a:spLocks noGrp="1"/>
          </p:cNvSpPr>
          <p:nvPr>
            <p:ph type="media" sz="quarter" idx="16"/>
          </p:nvPr>
        </p:nvSpPr>
        <p:spPr>
          <a:xfrm>
            <a:off x="1554480" y="2020476"/>
            <a:ext cx="12435840" cy="603504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95" baseline="0"/>
            </a:lvl1pPr>
          </a:lstStyle>
          <a:p>
            <a:r>
              <a:rPr lang="en-US" sz="2295"/>
              <a:t>Click icon to add media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716400" y="8949452"/>
            <a:ext cx="3497580" cy="535517"/>
          </a:xfrm>
          <a:prstGeom prst="rect">
            <a:avLst/>
          </a:prstGeom>
        </p:spPr>
        <p:txBody>
          <a:bodyPr vert="horz" lIns="116586" tIns="58293" rIns="116586" bIns="5829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3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4533907" y="9150341"/>
            <a:ext cx="956320" cy="492276"/>
          </a:xfrm>
          <a:prstGeom prst="rect">
            <a:avLst/>
          </a:prstGeom>
        </p:spPr>
        <p:txBody>
          <a:bodyPr vert="horz" lIns="116586" tIns="58293" rIns="116586" bIns="5829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658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658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7877653" y="9220261"/>
            <a:ext cx="6652418" cy="332952"/>
          </a:xfrm>
        </p:spPr>
        <p:txBody>
          <a:bodyPr>
            <a:noAutofit/>
          </a:bodyPr>
          <a:lstStyle>
            <a:lvl1pPr marL="0" indent="0" algn="r">
              <a:buNone/>
              <a:defRPr sz="1658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658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  <p:pic>
        <p:nvPicPr>
          <p:cNvPr id="15" name="Picture 1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10F2D3EE-FF21-F94F-BEBC-64F904805C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84" y="9097351"/>
            <a:ext cx="4571606" cy="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9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40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884920"/>
            <a:ext cx="15544800" cy="1185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552" y="-405464"/>
            <a:ext cx="800854" cy="100394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777241" y="577428"/>
            <a:ext cx="14030452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590" b="1" i="0" u="sng"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788036" y="1581804"/>
            <a:ext cx="14030803" cy="6794426"/>
          </a:xfrm>
        </p:spPr>
        <p:txBody>
          <a:bodyPr/>
          <a:lstStyle>
            <a:lvl1pPr marL="0" indent="-36433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2295" b="1" i="0">
                <a:latin typeface="Arial" charset="0"/>
                <a:ea typeface="Arial" charset="0"/>
                <a:cs typeface="Arial" charset="0"/>
              </a:defRPr>
            </a:lvl1pPr>
            <a:lvl2pPr marL="1165860" indent="-364331">
              <a:lnSpc>
                <a:spcPct val="100000"/>
              </a:lnSpc>
              <a:buFont typeface="Arial" charset="0"/>
              <a:buChar char="•"/>
              <a:defRPr sz="1785"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Agenda topic 1 18 Pt Arial Bold</a:t>
            </a:r>
          </a:p>
          <a:p>
            <a:pPr lvl="1"/>
            <a:r>
              <a:rPr lang="en-US"/>
              <a:t>Presenter or Sub-topic 14 Pt Arial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4533907" y="9150341"/>
            <a:ext cx="956320" cy="492276"/>
          </a:xfrm>
          <a:prstGeom prst="rect">
            <a:avLst/>
          </a:prstGeom>
        </p:spPr>
        <p:txBody>
          <a:bodyPr vert="horz" lIns="116586" tIns="58293" rIns="116586" bIns="5829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658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658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7877653" y="9220261"/>
            <a:ext cx="6652418" cy="332952"/>
          </a:xfrm>
        </p:spPr>
        <p:txBody>
          <a:bodyPr>
            <a:noAutofit/>
          </a:bodyPr>
          <a:lstStyle>
            <a:lvl1pPr marL="0" indent="0" algn="r">
              <a:buNone/>
              <a:defRPr sz="1658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658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  <p:pic>
        <p:nvPicPr>
          <p:cNvPr id="13" name="Picture 1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A0F8C2AC-4CDA-0140-9562-73B55B6BC9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84" y="9097351"/>
            <a:ext cx="4571606" cy="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7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8884920"/>
            <a:ext cx="15544800" cy="1185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79592" y="666768"/>
            <a:ext cx="14028102" cy="10515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590" b="1" u="sng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4590" b="1" u="sng"/>
              <a:t>Header 24–40 Pt in Arial Bold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552" y="-405464"/>
            <a:ext cx="800854" cy="100394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79941" y="1718312"/>
            <a:ext cx="14028102" cy="64378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95" baseline="0"/>
            </a:lvl1pPr>
          </a:lstStyle>
          <a:p>
            <a:pPr lvl="0"/>
            <a:r>
              <a:rPr lang="en-US" sz="2295"/>
              <a:t>Body Content 18 Pt Arial</a:t>
            </a:r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4533907" y="9150341"/>
            <a:ext cx="956320" cy="492276"/>
          </a:xfrm>
          <a:prstGeom prst="rect">
            <a:avLst/>
          </a:prstGeom>
        </p:spPr>
        <p:txBody>
          <a:bodyPr vert="horz" lIns="116586" tIns="58293" rIns="116586" bIns="5829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658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658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7877653" y="9220261"/>
            <a:ext cx="6652418" cy="332952"/>
          </a:xfrm>
        </p:spPr>
        <p:txBody>
          <a:bodyPr>
            <a:noAutofit/>
          </a:bodyPr>
          <a:lstStyle>
            <a:lvl1pPr marL="0" indent="0" algn="r">
              <a:buNone/>
              <a:defRPr sz="1658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658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  <p:pic>
        <p:nvPicPr>
          <p:cNvPr id="13" name="Picture 1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1F1DB8FE-61F7-734A-9C38-8BFFFD488D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84" y="9097351"/>
            <a:ext cx="4571606" cy="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1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8884920"/>
            <a:ext cx="15544800" cy="1185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552" y="-405464"/>
            <a:ext cx="800854" cy="1003941"/>
          </a:xfrm>
          <a:prstGeom prst="rect">
            <a:avLst/>
          </a:prstGeom>
        </p:spPr>
      </p:pic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81467" y="1709378"/>
            <a:ext cx="5986998" cy="6436320"/>
          </a:xfrm>
        </p:spPr>
        <p:txBody>
          <a:bodyPr>
            <a:normAutofit/>
          </a:bodyPr>
          <a:lstStyle>
            <a:lvl1pPr marL="0" marR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95" b="0" baseline="0"/>
            </a:lvl1pPr>
          </a:lstStyle>
          <a:p>
            <a:pPr lvl="0"/>
            <a:r>
              <a:rPr lang="en-US" sz="2295" b="0"/>
              <a:t>Body Content 18 Pt Arial</a:t>
            </a:r>
          </a:p>
          <a:p>
            <a:pPr lvl="0"/>
            <a:endParaRPr lang="en-US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624358" y="1709378"/>
            <a:ext cx="5986998" cy="6436320"/>
          </a:xfrm>
        </p:spPr>
        <p:txBody>
          <a:bodyPr>
            <a:normAutofit/>
          </a:bodyPr>
          <a:lstStyle>
            <a:lvl1pPr marL="0" marR="0" indent="0" algn="l" defTabSz="1165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95" b="0" baseline="0"/>
            </a:lvl1pPr>
          </a:lstStyle>
          <a:p>
            <a:pPr lvl="0"/>
            <a:r>
              <a:rPr lang="en-US" sz="2295" b="0"/>
              <a:t>Body Content 18 Pt Arial</a:t>
            </a:r>
          </a:p>
          <a:p>
            <a:pPr lvl="0"/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781467" y="679365"/>
            <a:ext cx="5986998" cy="10300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70" b="1" i="0" u="sng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3570" b="1" i="0" u="sng">
                <a:latin typeface="Arial" charset="0"/>
                <a:ea typeface="Arial" charset="0"/>
                <a:cs typeface="Arial" charset="0"/>
              </a:rPr>
              <a:t>Header Column 1</a:t>
            </a:r>
            <a:endParaRPr lang="en-US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624358" y="679365"/>
            <a:ext cx="5986998" cy="10300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70" b="1" i="0" u="sng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3570" b="1" i="0" u="sng">
                <a:latin typeface="Arial" charset="0"/>
                <a:ea typeface="Arial" charset="0"/>
                <a:cs typeface="Arial" charset="0"/>
              </a:rPr>
              <a:t>Header Column 1</a:t>
            </a:r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4533907" y="9150341"/>
            <a:ext cx="956320" cy="492276"/>
          </a:xfrm>
          <a:prstGeom prst="rect">
            <a:avLst/>
          </a:prstGeom>
        </p:spPr>
        <p:txBody>
          <a:bodyPr vert="horz" lIns="116586" tIns="58293" rIns="116586" bIns="5829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658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658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7877653" y="9220261"/>
            <a:ext cx="6652418" cy="332952"/>
          </a:xfrm>
        </p:spPr>
        <p:txBody>
          <a:bodyPr>
            <a:noAutofit/>
          </a:bodyPr>
          <a:lstStyle>
            <a:lvl1pPr marL="0" indent="0" algn="r">
              <a:buNone/>
              <a:defRPr sz="1658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658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  <p:pic>
        <p:nvPicPr>
          <p:cNvPr id="15" name="Picture 1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9A1B1F4F-8049-D841-9A57-667ED0F0F1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84" y="9097351"/>
            <a:ext cx="4571606" cy="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13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>
          <p15:clr>
            <a:srgbClr val="FBAE40"/>
          </p15:clr>
        </p15:guide>
        <p15:guide id="3" pos="360">
          <p15:clr>
            <a:srgbClr val="FBAE40"/>
          </p15:clr>
        </p15:guide>
        <p15:guide id="4" pos="720">
          <p15:clr>
            <a:srgbClr val="FBAE40"/>
          </p15:clr>
        </p15:guide>
        <p15:guide id="5" pos="1080">
          <p15:clr>
            <a:srgbClr val="FBAE40"/>
          </p15:clr>
        </p15:guide>
        <p15:guide id="6" pos="1440">
          <p15:clr>
            <a:srgbClr val="FBAE40"/>
          </p15:clr>
        </p15:guide>
        <p15:guide id="7" pos="1800">
          <p15:clr>
            <a:srgbClr val="FBAE40"/>
          </p15:clr>
        </p15:guide>
        <p15:guide id="8" pos="2160">
          <p15:clr>
            <a:srgbClr val="FBAE40"/>
          </p15:clr>
        </p15:guide>
        <p15:guide id="9" pos="2520">
          <p15:clr>
            <a:srgbClr val="FBAE40"/>
          </p15:clr>
        </p15:guide>
        <p15:guide id="10" pos="3240">
          <p15:clr>
            <a:srgbClr val="FBAE40"/>
          </p15:clr>
        </p15:guide>
        <p15:guide id="11" pos="3600">
          <p15:clr>
            <a:srgbClr val="FBAE40"/>
          </p15:clr>
        </p15:guide>
        <p15:guide id="12" pos="3960">
          <p15:clr>
            <a:srgbClr val="FBAE40"/>
          </p15:clr>
        </p15:guide>
        <p15:guide id="13" pos="4320">
          <p15:clr>
            <a:srgbClr val="FBAE40"/>
          </p15:clr>
        </p15:guide>
        <p15:guide id="14" pos="5040">
          <p15:clr>
            <a:srgbClr val="FBAE40"/>
          </p15:clr>
        </p15:guide>
        <p15:guide id="15" pos="5400">
          <p15:clr>
            <a:srgbClr val="FBAE40"/>
          </p15:clr>
        </p15:guide>
        <p15:guide id="16" pos="5760">
          <p15:clr>
            <a:srgbClr val="FBAE40"/>
          </p15:clr>
        </p15:guide>
        <p15:guide id="17" pos="4680">
          <p15:clr>
            <a:srgbClr val="FBAE40"/>
          </p15:clr>
        </p15:guide>
        <p15:guide id="18" orient="horz" pos="3852">
          <p15:clr>
            <a:srgbClr val="FBAE40"/>
          </p15:clr>
        </p15:guide>
        <p15:guide id="19" orient="horz" pos="4176">
          <p15:clr>
            <a:srgbClr val="FBAE40"/>
          </p15:clr>
        </p15:guide>
        <p15:guide id="20" pos="144">
          <p15:clr>
            <a:srgbClr val="FBAE40"/>
          </p15:clr>
        </p15:guide>
        <p15:guide id="21" orient="horz" pos="288">
          <p15:clr>
            <a:srgbClr val="FBAE40"/>
          </p15:clr>
        </p15:guide>
        <p15:guide id="22" pos="2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8884920"/>
            <a:ext cx="15544800" cy="1185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552" y="-405464"/>
            <a:ext cx="800854" cy="1003941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777242" y="668232"/>
            <a:ext cx="4042728" cy="10407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60" b="1" i="0" u="sng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656348" y="668231"/>
            <a:ext cx="4042728" cy="10407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60" b="1" i="0" u="sng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24–40 Pt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0502835" y="668231"/>
            <a:ext cx="4042728" cy="10407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60" b="1" i="0" u="sng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Arial Bold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77242" y="1708997"/>
            <a:ext cx="4042728" cy="64378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95" baseline="0"/>
            </a:lvl1pPr>
          </a:lstStyle>
          <a:p>
            <a:pPr lvl="0"/>
            <a:r>
              <a:rPr lang="en-US" sz="2295"/>
              <a:t>Body Content 18 Pt Arial</a:t>
            </a:r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656348" y="1708997"/>
            <a:ext cx="4042728" cy="64378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95" baseline="0"/>
            </a:lvl1pPr>
          </a:lstStyle>
          <a:p>
            <a:pPr lvl="0"/>
            <a:r>
              <a:rPr lang="en-US" sz="2295"/>
              <a:t>Body Content 18 Pt Arial</a:t>
            </a:r>
            <a:endParaRPr lang="en-US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502835" y="1708997"/>
            <a:ext cx="4042728" cy="64378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95" baseline="0"/>
            </a:lvl1pPr>
          </a:lstStyle>
          <a:p>
            <a:pPr lvl="0"/>
            <a:r>
              <a:rPr lang="en-US" sz="2295"/>
              <a:t>Body Content 18 Pt Arial</a:t>
            </a:r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4533907" y="9150341"/>
            <a:ext cx="956320" cy="492276"/>
          </a:xfrm>
          <a:prstGeom prst="rect">
            <a:avLst/>
          </a:prstGeom>
        </p:spPr>
        <p:txBody>
          <a:bodyPr vert="horz" lIns="116586" tIns="58293" rIns="116586" bIns="58293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658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658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7877653" y="9220261"/>
            <a:ext cx="6652418" cy="332952"/>
          </a:xfrm>
        </p:spPr>
        <p:txBody>
          <a:bodyPr>
            <a:noAutofit/>
          </a:bodyPr>
          <a:lstStyle>
            <a:lvl1pPr marL="0" indent="0" algn="r">
              <a:buNone/>
              <a:defRPr sz="1658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658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  <p:pic>
        <p:nvPicPr>
          <p:cNvPr id="17" name="Picture 16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6B9D52E8-0791-ED46-9EBC-6EBA3BB1F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84" y="9097351"/>
            <a:ext cx="4571606" cy="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6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>
          <p15:clr>
            <a:srgbClr val="FBAE40"/>
          </p15:clr>
        </p15:guide>
        <p15:guide id="3" pos="360">
          <p15:clr>
            <a:srgbClr val="FBAE40"/>
          </p15:clr>
        </p15:guide>
        <p15:guide id="4" pos="720">
          <p15:clr>
            <a:srgbClr val="FBAE40"/>
          </p15:clr>
        </p15:guide>
        <p15:guide id="5" pos="1080">
          <p15:clr>
            <a:srgbClr val="FBAE40"/>
          </p15:clr>
        </p15:guide>
        <p15:guide id="6" pos="1440">
          <p15:clr>
            <a:srgbClr val="FBAE40"/>
          </p15:clr>
        </p15:guide>
        <p15:guide id="7" pos="1800">
          <p15:clr>
            <a:srgbClr val="FBAE40"/>
          </p15:clr>
        </p15:guide>
        <p15:guide id="8" pos="2160">
          <p15:clr>
            <a:srgbClr val="FBAE40"/>
          </p15:clr>
        </p15:guide>
        <p15:guide id="9" pos="2520">
          <p15:clr>
            <a:srgbClr val="FBAE40"/>
          </p15:clr>
        </p15:guide>
        <p15:guide id="10" pos="3240">
          <p15:clr>
            <a:srgbClr val="FBAE40"/>
          </p15:clr>
        </p15:guide>
        <p15:guide id="11" pos="3600">
          <p15:clr>
            <a:srgbClr val="FBAE40"/>
          </p15:clr>
        </p15:guide>
        <p15:guide id="12" pos="3960">
          <p15:clr>
            <a:srgbClr val="FBAE40"/>
          </p15:clr>
        </p15:guide>
        <p15:guide id="13" pos="4320">
          <p15:clr>
            <a:srgbClr val="FBAE40"/>
          </p15:clr>
        </p15:guide>
        <p15:guide id="14" pos="4680">
          <p15:clr>
            <a:srgbClr val="FBAE40"/>
          </p15:clr>
        </p15:guide>
        <p15:guide id="15" pos="5040">
          <p15:clr>
            <a:srgbClr val="FBAE40"/>
          </p15:clr>
        </p15:guide>
        <p15:guide id="16" pos="5400">
          <p15:clr>
            <a:srgbClr val="FBAE40"/>
          </p15:clr>
        </p15:guide>
        <p15:guide id="17" pos="5760">
          <p15:clr>
            <a:srgbClr val="FBAE40"/>
          </p15:clr>
        </p15:guide>
        <p15:guide id="18" orient="horz" pos="288">
          <p15:clr>
            <a:srgbClr val="FBAE40"/>
          </p15:clr>
        </p15:guide>
        <p15:guide id="19" pos="288">
          <p15:clr>
            <a:srgbClr val="FBAE40"/>
          </p15:clr>
        </p15:guide>
        <p15:guide id="20" orient="horz" pos="40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5544800" cy="10070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94310" y="173574"/>
            <a:ext cx="15156180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85866" y="3786859"/>
            <a:ext cx="13669169" cy="122844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612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6120" b="1" i="0">
                <a:latin typeface="Arial" charset="0"/>
                <a:ea typeface="Arial" charset="0"/>
                <a:cs typeface="Arial" charset="0"/>
              </a:rPr>
              <a:t>Title 48–54 Pt Arial Bold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85866" y="5015302"/>
            <a:ext cx="13669169" cy="5866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95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2295"/>
              <a:t>Presenter’s Name or Secondary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55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5823591" y="0"/>
            <a:ext cx="9721211" cy="1007004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4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5829300" cy="10070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94310" y="9896694"/>
            <a:ext cx="563499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194310" y="173573"/>
            <a:ext cx="563499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94310" y="173575"/>
            <a:ext cx="0" cy="9723121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47409" y="2088516"/>
            <a:ext cx="4458335" cy="2546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9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4590" b="1" i="0">
                <a:latin typeface="Arial" charset="0"/>
                <a:ea typeface="Arial" charset="0"/>
                <a:cs typeface="Arial" charset="0"/>
              </a:rPr>
              <a:t>Title 32–40 Pt Arial Bold</a:t>
            </a:r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47409" y="4635263"/>
            <a:ext cx="4458335" cy="8428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95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2295" b="0" i="0">
                <a:latin typeface="Arial" charset="0"/>
                <a:ea typeface="Arial" charset="0"/>
                <a:cs typeface="Arial" charset="0"/>
              </a:rPr>
              <a:t>Name or Secondary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7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5544800" cy="805470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4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8054705"/>
            <a:ext cx="15544800" cy="2015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94312" y="9896694"/>
            <a:ext cx="15156179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350489" y="8054705"/>
            <a:ext cx="0" cy="1841991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94310" y="8054705"/>
            <a:ext cx="0" cy="1841991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36011" y="8237799"/>
            <a:ext cx="14514478" cy="8012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59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590" b="1"/>
              <a:t>Title 32–40 Pt Arial Bold</a:t>
            </a:r>
            <a:endParaRPr lang="en-US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9039020"/>
            <a:ext cx="9350192" cy="5075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9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295"/>
              <a:t>Presenter or Second Title 18–20 Pt Arial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884920"/>
            <a:ext cx="15544800" cy="1185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94309" y="3203825"/>
            <a:ext cx="15156179" cy="119269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5100" b="1" i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5100" b="1" i="1">
                <a:latin typeface="Arial" charset="0"/>
                <a:ea typeface="Arial" charset="0"/>
                <a:cs typeface="Arial" charset="0"/>
              </a:rPr>
              <a:t>Thank you 40 Pt Arial Bold Italic.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94310" y="4396526"/>
            <a:ext cx="15156180" cy="49796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95" b="0" i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2295" b="0" i="1">
                <a:latin typeface="Arial" charset="0"/>
                <a:ea typeface="Arial" charset="0"/>
                <a:cs typeface="Arial" charset="0"/>
              </a:rPr>
              <a:t>Questions? OR Contact Information OR Closing Statement 18 Pt Arial Italic</a:t>
            </a:r>
          </a:p>
        </p:txBody>
      </p:sp>
      <p:pic>
        <p:nvPicPr>
          <p:cNvPr id="8" name="Picture 7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4460DF14-9C00-834B-86B1-F3E461DBB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784" y="9097351"/>
            <a:ext cx="4571606" cy="6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8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11222461" y="571099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g object 18"/>
          <p:cNvSpPr/>
          <p:nvPr/>
        </p:nvSpPr>
        <p:spPr>
          <a:xfrm>
            <a:off x="1" y="2138834"/>
            <a:ext cx="3599178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g object 19"/>
          <p:cNvSpPr/>
          <p:nvPr/>
        </p:nvSpPr>
        <p:spPr>
          <a:xfrm>
            <a:off x="1" y="7998021"/>
            <a:ext cx="2778761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g object 20"/>
          <p:cNvSpPr/>
          <p:nvPr/>
        </p:nvSpPr>
        <p:spPr>
          <a:xfrm>
            <a:off x="12187668" y="7061268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g object 21"/>
          <p:cNvSpPr/>
          <p:nvPr/>
        </p:nvSpPr>
        <p:spPr>
          <a:xfrm>
            <a:off x="1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bg object 22"/>
          <p:cNvSpPr/>
          <p:nvPr/>
        </p:nvSpPr>
        <p:spPr>
          <a:xfrm>
            <a:off x="13206618" y="8111926"/>
            <a:ext cx="2338706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bg object 23"/>
          <p:cNvSpPr/>
          <p:nvPr/>
        </p:nvSpPr>
        <p:spPr>
          <a:xfrm>
            <a:off x="13186123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bg object 24"/>
          <p:cNvSpPr/>
          <p:nvPr/>
        </p:nvSpPr>
        <p:spPr>
          <a:xfrm>
            <a:off x="988027" y="1880990"/>
            <a:ext cx="4574541" cy="1543051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bg object 25"/>
          <p:cNvSpPr/>
          <p:nvPr/>
        </p:nvSpPr>
        <p:spPr>
          <a:xfrm>
            <a:off x="11436239" y="2"/>
            <a:ext cx="4083050" cy="1377314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bg object 26"/>
          <p:cNvSpPr/>
          <p:nvPr/>
        </p:nvSpPr>
        <p:spPr>
          <a:xfrm>
            <a:off x="1" y="1484944"/>
            <a:ext cx="3812541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bg object 27"/>
          <p:cNvSpPr/>
          <p:nvPr/>
        </p:nvSpPr>
        <p:spPr>
          <a:xfrm>
            <a:off x="0" y="8164827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bg object 28"/>
          <p:cNvSpPr/>
          <p:nvPr/>
        </p:nvSpPr>
        <p:spPr>
          <a:xfrm>
            <a:off x="11826307" y="7563197"/>
            <a:ext cx="3718559" cy="1263651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40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600" b="1" i="0">
                <a:solidFill>
                  <a:srgbClr val="B90B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222460" y="571100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2138833"/>
            <a:ext cx="3599179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7998020"/>
            <a:ext cx="2778760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2187667" y="7061265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3206617" y="8111923"/>
            <a:ext cx="2338705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3186122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88026" y="1880990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36239" y="0"/>
            <a:ext cx="4083050" cy="1377315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1484941"/>
            <a:ext cx="3812540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8164824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1826304" y="7563197"/>
            <a:ext cx="3718560" cy="1263650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6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94312" y="173574"/>
            <a:ext cx="15156179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3D82BB24-C07F-C644-BD0E-0024A6846F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2405" y="1179878"/>
            <a:ext cx="6859988" cy="10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5544800" cy="10070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4310" y="173574"/>
            <a:ext cx="15156180" cy="972312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377" y="5843083"/>
            <a:ext cx="14584047" cy="64029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295" i="1">
                <a:solidFill>
                  <a:schemeClr val="bg1"/>
                </a:solidFill>
              </a:defRPr>
            </a:lvl1pPr>
            <a:lvl2pPr>
              <a:defRPr sz="2295" i="1">
                <a:solidFill>
                  <a:schemeClr val="bg1"/>
                </a:solidFill>
              </a:defRPr>
            </a:lvl2pPr>
            <a:lvl3pPr>
              <a:defRPr sz="2295" i="1">
                <a:solidFill>
                  <a:schemeClr val="bg1"/>
                </a:solidFill>
              </a:defRPr>
            </a:lvl3pPr>
            <a:lvl4pPr>
              <a:defRPr sz="2295" i="1">
                <a:solidFill>
                  <a:schemeClr val="bg1"/>
                </a:solidFill>
              </a:defRPr>
            </a:lvl4pPr>
            <a:lvl5pPr>
              <a:defRPr sz="2295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 18–20 Pt Arial Italic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480377" y="4297896"/>
            <a:ext cx="14584047" cy="6286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060" baseline="0">
                <a:solidFill>
                  <a:schemeClr val="bg1"/>
                </a:solidFill>
              </a:defRPr>
            </a:lvl1pPr>
            <a:lvl2pPr marL="58293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116586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174879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233172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3060"/>
              <a:t>Presenter’s Name or Secondary Title 20–28 Pt Arial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71583"/>
            <a:ext cx="4146280" cy="519771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0379" y="2879969"/>
            <a:ext cx="14584045" cy="110595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885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6885" b="1" i="0">
                <a:latin typeface="Arial" charset="0"/>
                <a:ea typeface="Arial" charset="0"/>
                <a:cs typeface="Arial" charset="0"/>
              </a:rPr>
              <a:t>Title 48–54 Pt Arial Bold</a:t>
            </a:r>
            <a:endParaRPr lang="en-US"/>
          </a:p>
        </p:txBody>
      </p:sp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D89D802-C11E-3E4B-A175-5F7D4D48D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7403" y="8557125"/>
            <a:ext cx="6369988" cy="9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orient="horz" pos="4176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5829300" cy="10070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sp>
        <p:nvSpPr>
          <p:cNvPr id="10" name="Picture Placeholder 32"/>
          <p:cNvSpPr>
            <a:spLocks noGrp="1"/>
          </p:cNvSpPr>
          <p:nvPr>
            <p:ph type="pic" sz="quarter" idx="15" hasCustomPrompt="1"/>
          </p:nvPr>
        </p:nvSpPr>
        <p:spPr>
          <a:xfrm>
            <a:off x="5890502" y="0"/>
            <a:ext cx="9715499" cy="10070268"/>
          </a:xfrm>
        </p:spPr>
        <p:txBody>
          <a:bodyPr>
            <a:normAutofit/>
          </a:bodyPr>
          <a:lstStyle>
            <a:lvl1pPr marL="0" indent="0" algn="ctr">
              <a:buNone/>
              <a:defRPr sz="2040" baseline="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94310" y="9896694"/>
            <a:ext cx="563499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94310" y="173573"/>
            <a:ext cx="5634990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94310" y="173575"/>
            <a:ext cx="0" cy="9723121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437164"/>
            <a:ext cx="2879869" cy="3610166"/>
          </a:xfrm>
          <a:prstGeom prst="rect">
            <a:avLst/>
          </a:prstGeom>
        </p:spPr>
      </p:pic>
      <p:sp>
        <p:nvSpPr>
          <p:cNvPr id="22" name="Text Placeholder 38"/>
          <p:cNvSpPr>
            <a:spLocks noGrp="1"/>
          </p:cNvSpPr>
          <p:nvPr>
            <p:ph type="body" sz="quarter" idx="16" hasCustomPrompt="1"/>
          </p:nvPr>
        </p:nvSpPr>
        <p:spPr>
          <a:xfrm>
            <a:off x="847787" y="6426111"/>
            <a:ext cx="4457721" cy="9383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95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295" i="1"/>
              <a:t>Presenter’s Name 18 Pt Arial Italic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47409" y="2088516"/>
            <a:ext cx="4458335" cy="25467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9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4590" b="1" i="0">
                <a:latin typeface="Arial" charset="0"/>
                <a:ea typeface="Arial" charset="0"/>
                <a:cs typeface="Arial" charset="0"/>
              </a:rPr>
              <a:t>Title 32–40 Pt Arial Bold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47409" y="4635263"/>
            <a:ext cx="4458335" cy="8428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95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2295" b="0" i="0">
                <a:latin typeface="Arial" charset="0"/>
                <a:ea typeface="Arial" charset="0"/>
                <a:cs typeface="Arial" charset="0"/>
              </a:rPr>
              <a:t>Name or Secondary Title 18–20 Pt Arial</a:t>
            </a:r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64DDFD-2A8D-CB4E-9BF6-27D99443F5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4699" y="8498107"/>
            <a:ext cx="3210338" cy="106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7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6">
          <p15:clr>
            <a:srgbClr val="FBAE40"/>
          </p15:clr>
        </p15:guide>
        <p15:guide id="2" orient="horz" pos="3808">
          <p15:clr>
            <a:srgbClr val="FBAE40"/>
          </p15:clr>
        </p15:guide>
        <p15:guide id="3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"/>
            <a:ext cx="15544800" cy="754379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40"/>
            </a:lvl1pPr>
          </a:lstStyle>
          <a:p>
            <a:r>
              <a:rPr lang="en-US"/>
              <a:t>Click icon and select an image. Use the CROP tool under the PICTURE FORMAT tab to adjust.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7543800"/>
            <a:ext cx="15544800" cy="252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5">
              <a:solidFill>
                <a:srgbClr val="BC1E3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94312" y="9896694"/>
            <a:ext cx="15156179" cy="0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94310" y="7543800"/>
            <a:ext cx="0" cy="2352894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15350489" y="7543800"/>
            <a:ext cx="0" cy="2352894"/>
          </a:xfrm>
          <a:prstGeom prst="line">
            <a:avLst/>
          </a:prstGeom>
          <a:ln w="9525">
            <a:solidFill>
              <a:srgbClr val="BC1E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37" y="7252668"/>
            <a:ext cx="923570" cy="831566"/>
          </a:xfrm>
          <a:prstGeom prst="rect">
            <a:avLst/>
          </a:prstGeom>
        </p:spPr>
      </p:pic>
      <p:sp>
        <p:nvSpPr>
          <p:cNvPr id="2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6011" y="7672917"/>
            <a:ext cx="14514478" cy="8012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59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590" b="1"/>
              <a:t>Title 32–40 Pt Arial Bold</a:t>
            </a:r>
            <a:endParaRPr lang="en-US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836613" y="8474138"/>
            <a:ext cx="9350192" cy="5075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9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295"/>
              <a:t>Presenter or Second Title 18–20 Pt Arial</a:t>
            </a:r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9156338"/>
            <a:ext cx="9350192" cy="5667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95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295" i="1"/>
              <a:t>Presenter’s Name 18 Pt Arial Italic</a:t>
            </a:r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B64D48-0C46-2941-9BB2-AEFB77FDE4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08301" y="8748352"/>
            <a:ext cx="2947878" cy="9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3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08">
          <p15:clr>
            <a:srgbClr val="FBAE40"/>
          </p15:clr>
        </p15:guide>
        <p15:guide id="2" orient="horz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544800" cy="2816860"/>
          </a:xfrm>
          <a:custGeom>
            <a:avLst/>
            <a:gdLst/>
            <a:ahLst/>
            <a:cxnLst/>
            <a:rect l="l" t="t" r="r" b="b"/>
            <a:pathLst>
              <a:path w="15544800" h="2816860">
                <a:moveTo>
                  <a:pt x="15544800" y="0"/>
                </a:moveTo>
                <a:lnTo>
                  <a:pt x="0" y="0"/>
                </a:lnTo>
                <a:lnTo>
                  <a:pt x="0" y="2816352"/>
                </a:lnTo>
                <a:lnTo>
                  <a:pt x="15544800" y="2816352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3357" y="0"/>
            <a:ext cx="4166235" cy="1372235"/>
          </a:xfrm>
          <a:custGeom>
            <a:avLst/>
            <a:gdLst/>
            <a:ahLst/>
            <a:cxnLst/>
            <a:rect l="l" t="t" r="r" b="b"/>
            <a:pathLst>
              <a:path w="4166235" h="1372235">
                <a:moveTo>
                  <a:pt x="0" y="1371987"/>
                </a:moveTo>
                <a:lnTo>
                  <a:pt x="416619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846034" y="804153"/>
            <a:ext cx="2699385" cy="889635"/>
          </a:xfrm>
          <a:custGeom>
            <a:avLst/>
            <a:gdLst/>
            <a:ahLst/>
            <a:cxnLst/>
            <a:rect l="l" t="t" r="r" b="b"/>
            <a:pathLst>
              <a:path w="2699384" h="889635">
                <a:moveTo>
                  <a:pt x="0" y="889205"/>
                </a:moveTo>
                <a:lnTo>
                  <a:pt x="269876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864986" y="1854810"/>
            <a:ext cx="1680210" cy="553720"/>
          </a:xfrm>
          <a:custGeom>
            <a:avLst/>
            <a:gdLst/>
            <a:ahLst/>
            <a:cxnLst/>
            <a:rect l="l" t="t" r="r" b="b"/>
            <a:pathLst>
              <a:path w="1680209" h="553719">
                <a:moveTo>
                  <a:pt x="0" y="553475"/>
                </a:moveTo>
                <a:lnTo>
                  <a:pt x="1679813" y="0"/>
                </a:lnTo>
              </a:path>
            </a:pathLst>
          </a:custGeom>
          <a:ln w="76199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067017" y="0"/>
            <a:ext cx="3411220" cy="1150620"/>
          </a:xfrm>
          <a:custGeom>
            <a:avLst/>
            <a:gdLst/>
            <a:ahLst/>
            <a:cxnLst/>
            <a:rect l="l" t="t" r="r" b="b"/>
            <a:pathLst>
              <a:path w="3411220" h="1150620">
                <a:moveTo>
                  <a:pt x="0" y="1150594"/>
                </a:moveTo>
                <a:lnTo>
                  <a:pt x="3411115" y="0"/>
                </a:lnTo>
              </a:path>
            </a:pathLst>
          </a:custGeom>
          <a:ln w="76200">
            <a:solidFill>
              <a:srgbClr val="E400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17135" y="0"/>
            <a:ext cx="2237105" cy="755015"/>
          </a:xfrm>
          <a:custGeom>
            <a:avLst/>
            <a:gdLst/>
            <a:ahLst/>
            <a:cxnLst/>
            <a:rect l="l" t="t" r="r" b="b"/>
            <a:pathLst>
              <a:path w="2237105" h="755015">
                <a:moveTo>
                  <a:pt x="0" y="754545"/>
                </a:moveTo>
                <a:lnTo>
                  <a:pt x="2236966" y="0"/>
                </a:lnTo>
              </a:path>
            </a:pathLst>
          </a:custGeom>
          <a:ln w="76200">
            <a:solidFill>
              <a:srgbClr val="E400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2484672" y="1312853"/>
            <a:ext cx="3060700" cy="1040130"/>
          </a:xfrm>
          <a:custGeom>
            <a:avLst/>
            <a:gdLst/>
            <a:ahLst/>
            <a:cxnLst/>
            <a:rect l="l" t="t" r="r" b="b"/>
            <a:pathLst>
              <a:path w="3060700" h="1040130">
                <a:moveTo>
                  <a:pt x="0" y="1039737"/>
                </a:moveTo>
                <a:lnTo>
                  <a:pt x="3060127" y="0"/>
                </a:lnTo>
              </a:path>
            </a:pathLst>
          </a:custGeom>
          <a:ln w="76200">
            <a:solidFill>
              <a:srgbClr val="E400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27871" y="740363"/>
            <a:ext cx="11489057" cy="133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6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4018" y="4969967"/>
            <a:ext cx="14316762" cy="2721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600" b="1" i="0">
                <a:solidFill>
                  <a:srgbClr val="B90B2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20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50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062D-94C4-B14A-9F03-030FDFF79811}" type="datetimeFigureOut"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50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50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9C333-8DEA-A549-BB52-FB8135D4E1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4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5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5578" y="3270218"/>
            <a:ext cx="6873742" cy="38431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87400" y="914398"/>
            <a:ext cx="970000" cy="16276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22460" y="571100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38833"/>
            <a:ext cx="3599179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998020"/>
            <a:ext cx="2778760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87667" y="7061265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06617" y="8111923"/>
            <a:ext cx="2338705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86122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8026" y="1880990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239" y="0"/>
            <a:ext cx="4083050" cy="1377315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484941"/>
            <a:ext cx="3812540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164824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6304" y="7563197"/>
            <a:ext cx="3718560" cy="1263650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HoldingScreen-3840x1260px-2024-ALA-V3 (1)">
            <a:hlinkClick r:id="" action="ppaction://media"/>
            <a:extLst>
              <a:ext uri="{FF2B5EF4-FFF2-40B4-BE49-F238E27FC236}">
                <a16:creationId xmlns:a16="http://schemas.microsoft.com/office/drawing/2014/main" id="{BC616B9E-7EAC-6FC8-AB80-264B7C8F5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8400" y="0"/>
            <a:ext cx="178816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281889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20622" y="28610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337599" y="3377067"/>
            <a:ext cx="9560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Merriweather" panose="00000500000000000000" pitchFamily="2" charset="0"/>
              </a:rPr>
              <a:t>COUNCIL VOLUNTEER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303050" y="6314589"/>
            <a:ext cx="11237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6705600" y="762902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 Melissa Crane </a:t>
            </a:r>
            <a:r>
              <a:rPr lang="en-US" sz="7200" b="1" dirty="0">
                <a:solidFill>
                  <a:schemeClr val="bg1"/>
                </a:solidFill>
                <a:latin typeface="Have Heart Two"/>
              </a:rPr>
              <a:t>(BBA ‘18, MA '19)</a:t>
            </a:r>
            <a:endParaRPr lang="en-US" sz="8000" b="1" dirty="0">
              <a:solidFill>
                <a:schemeClr val="bg1"/>
              </a:solidFill>
              <a:latin typeface="Have Heart Two"/>
            </a:endParaRP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5694F3D9-ADA3-5F13-4225-7753BD192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16" y="4343400"/>
            <a:ext cx="3736759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61339-075E-4A0F-E127-4B2860238014}"/>
              </a:ext>
            </a:extLst>
          </p:cNvPr>
          <p:cNvSpPr txBox="1"/>
          <p:nvPr/>
        </p:nvSpPr>
        <p:spPr>
          <a:xfrm>
            <a:off x="760054" y="3124200"/>
            <a:ext cx="140246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i="1" dirty="0">
                <a:latin typeface="Merriweather"/>
              </a:rPr>
              <a:t>Young Alumni Leadership Council</a:t>
            </a:r>
          </a:p>
        </p:txBody>
      </p:sp>
    </p:spTree>
    <p:extLst>
      <p:ext uri="{BB962C8B-B14F-4D97-AF65-F5344CB8AC3E}">
        <p14:creationId xmlns:p14="http://schemas.microsoft.com/office/powerpoint/2010/main" val="341298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281889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20622" y="28610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337599" y="3377067"/>
            <a:ext cx="9560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Merriweather" panose="00000500000000000000" pitchFamily="2" charset="0"/>
              </a:rPr>
              <a:t>COUNCIL VOLUNTEER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303050" y="6314589"/>
            <a:ext cx="11237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6705600" y="762902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 Will Perez</a:t>
            </a:r>
            <a:r>
              <a:rPr lang="en-US" sz="7200" b="1" dirty="0">
                <a:solidFill>
                  <a:schemeClr val="bg1"/>
                </a:solidFill>
                <a:latin typeface="Have Heart Two"/>
              </a:rPr>
              <a:t>(BBA ‘21)</a:t>
            </a:r>
            <a:endParaRPr lang="en-US" sz="8000" b="1" dirty="0">
              <a:solidFill>
                <a:schemeClr val="bg1"/>
              </a:solidFill>
              <a:latin typeface="Have Heart Two"/>
            </a:endParaRPr>
          </a:p>
        </p:txBody>
      </p:sp>
      <p:pic>
        <p:nvPicPr>
          <p:cNvPr id="3" name="Picture 2" descr="Wilheem-Perez">
            <a:extLst>
              <a:ext uri="{FF2B5EF4-FFF2-40B4-BE49-F238E27FC236}">
                <a16:creationId xmlns:a16="http://schemas.microsoft.com/office/drawing/2014/main" id="{A714579A-07FB-E4BE-BCDE-A2174BA8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91" y="4495800"/>
            <a:ext cx="4617209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E1BC1-A9C5-3CBD-2141-C27D922AC2E3}"/>
              </a:ext>
            </a:extLst>
          </p:cNvPr>
          <p:cNvSpPr txBox="1"/>
          <p:nvPr/>
        </p:nvSpPr>
        <p:spPr>
          <a:xfrm>
            <a:off x="760054" y="3124200"/>
            <a:ext cx="140246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i="1" dirty="0">
                <a:latin typeface="Merriweather"/>
              </a:rPr>
              <a:t>Latino Alumni Council</a:t>
            </a:r>
          </a:p>
        </p:txBody>
      </p:sp>
    </p:spTree>
    <p:extLst>
      <p:ext uri="{BB962C8B-B14F-4D97-AF65-F5344CB8AC3E}">
        <p14:creationId xmlns:p14="http://schemas.microsoft.com/office/powerpoint/2010/main" val="1129914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117804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722500" y="2104082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616759" y="2679819"/>
            <a:ext cx="956094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Merriweather"/>
              </a:rPr>
              <a:t>COUNCIL</a:t>
            </a:r>
          </a:p>
          <a:p>
            <a:r>
              <a:rPr lang="en-US" sz="8000" b="1" dirty="0">
                <a:solidFill>
                  <a:schemeClr val="bg1"/>
                </a:solidFill>
                <a:latin typeface="Merriweather"/>
              </a:rPr>
              <a:t>NEW MEMBER </a:t>
            </a:r>
            <a:endParaRPr lang="en-US" sz="8000" b="1" dirty="0">
              <a:solidFill>
                <a:schemeClr val="bg1"/>
              </a:solidFill>
              <a:latin typeface="Merriweather" panose="00000500000000000000" pitchFamily="2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Merriweather"/>
              </a:rPr>
              <a:t>OF THE YEAR</a:t>
            </a:r>
            <a:endParaRPr lang="en-US" sz="8000" b="1" dirty="0">
              <a:solidFill>
                <a:schemeClr val="bg1"/>
              </a:solidFill>
              <a:latin typeface="Merriweather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5751465" y="6157365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66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3479F52-B604-47E3-9771-D647539DBE33}"/>
              </a:ext>
            </a:extLst>
          </p:cNvPr>
          <p:cNvSpPr txBox="1"/>
          <p:nvPr/>
        </p:nvSpPr>
        <p:spPr>
          <a:xfrm>
            <a:off x="760054" y="3124200"/>
            <a:ext cx="140246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i="1" dirty="0">
                <a:latin typeface="Merriweather"/>
              </a:rPr>
              <a:t>Women of UGA Leadership Council</a:t>
            </a:r>
            <a:endParaRPr lang="en-US" sz="5400" i="1" dirty="0">
              <a:latin typeface="Merriweather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Debbie Durrence</a:t>
            </a:r>
            <a:endParaRPr lang="en-US" sz="8000" b="1" dirty="0">
              <a:solidFill>
                <a:schemeClr val="bg1"/>
              </a:solidFill>
              <a:latin typeface="Have Heart Two" pitchFamily="50" charset="0"/>
            </a:endParaRP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D0DDF76-8391-2EBE-C931-FFFB3311E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6" y="429370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9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281889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20622" y="28610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337599" y="3377067"/>
            <a:ext cx="9560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latin typeface="Merriweather" panose="00000500000000000000" pitchFamily="2" charset="0"/>
              </a:rPr>
              <a:t>COUNCIL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496823" y="4762328"/>
            <a:ext cx="1123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9165075" y="639427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ave Heart Two"/>
              </a:rPr>
              <a:t>Black Alumni Leadership Council</a:t>
            </a:r>
          </a:p>
        </p:txBody>
      </p:sp>
      <p:pic>
        <p:nvPicPr>
          <p:cNvPr id="20" name="Picture 19" descr="Shayla Hill&lt;br /&gt;(BBA ’08)&lt;/br&gt;  ">
            <a:extLst>
              <a:ext uri="{FF2B5EF4-FFF2-40B4-BE49-F238E27FC236}">
                <a16:creationId xmlns:a16="http://schemas.microsoft.com/office/drawing/2014/main" id="{8D744C87-39B8-2D51-D699-30604BD6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01" y="3263796"/>
            <a:ext cx="1829252" cy="1828800"/>
          </a:xfrm>
          <a:prstGeom prst="rect">
            <a:avLst/>
          </a:prstGeom>
        </p:spPr>
      </p:pic>
      <p:pic>
        <p:nvPicPr>
          <p:cNvPr id="21" name="Picture 20" descr="Rodd Cargill&lt;br /&gt;(BBA ’10)&lt;/br&gt;  ">
            <a:extLst>
              <a:ext uri="{FF2B5EF4-FFF2-40B4-BE49-F238E27FC236}">
                <a16:creationId xmlns:a16="http://schemas.microsoft.com/office/drawing/2014/main" id="{0BF6F6EB-0926-E8C9-8E16-D70EA3818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344" y="3263796"/>
            <a:ext cx="1829252" cy="1828800"/>
          </a:xfrm>
          <a:prstGeom prst="rect">
            <a:avLst/>
          </a:prstGeom>
        </p:spPr>
      </p:pic>
      <p:pic>
        <p:nvPicPr>
          <p:cNvPr id="22" name="Picture 21" descr="Donjanea Williams&lt;br /&gt;(ABJ ’00)&lt;/br&gt;  ">
            <a:extLst>
              <a:ext uri="{FF2B5EF4-FFF2-40B4-BE49-F238E27FC236}">
                <a16:creationId xmlns:a16="http://schemas.microsoft.com/office/drawing/2014/main" id="{2BF16E7C-9BEB-6E1F-693D-C2A352889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386" y="3263794"/>
            <a:ext cx="1829252" cy="1828800"/>
          </a:xfrm>
          <a:prstGeom prst="rect">
            <a:avLst/>
          </a:prstGeom>
        </p:spPr>
      </p:pic>
      <p:pic>
        <p:nvPicPr>
          <p:cNvPr id="23" name="Picture 22" descr="Jacinta Smith&lt;br /&gt;(BS ’01, MS ’04)&lt;/br&gt;  ">
            <a:extLst>
              <a:ext uri="{FF2B5EF4-FFF2-40B4-BE49-F238E27FC236}">
                <a16:creationId xmlns:a16="http://schemas.microsoft.com/office/drawing/2014/main" id="{CDA3BEC6-4988-FF88-61F0-112581E2C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430" y="3263795"/>
            <a:ext cx="1814293" cy="1828800"/>
          </a:xfrm>
          <a:prstGeom prst="rect">
            <a:avLst/>
          </a:prstGeom>
        </p:spPr>
      </p:pic>
      <p:pic>
        <p:nvPicPr>
          <p:cNvPr id="24" name="Picture 23" descr="Richard Bedgood&lt;br /&gt;(AB ’91)&lt;/br&gt;  ">
            <a:extLst>
              <a:ext uri="{FF2B5EF4-FFF2-40B4-BE49-F238E27FC236}">
                <a16:creationId xmlns:a16="http://schemas.microsoft.com/office/drawing/2014/main" id="{5315148C-993D-9BD2-F1CB-DC0E0EB55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076" y="3263797"/>
            <a:ext cx="1829252" cy="1828800"/>
          </a:xfrm>
          <a:prstGeom prst="rect">
            <a:avLst/>
          </a:prstGeom>
        </p:spPr>
      </p:pic>
      <p:pic>
        <p:nvPicPr>
          <p:cNvPr id="25" name="Picture 24" descr="Cherise Brown&lt;br /&gt;(MBA ’18)&lt;/br&gt;  ">
            <a:extLst>
              <a:ext uri="{FF2B5EF4-FFF2-40B4-BE49-F238E27FC236}">
                <a16:creationId xmlns:a16="http://schemas.microsoft.com/office/drawing/2014/main" id="{1B7BA645-7836-5392-C7F5-227D8DF2BB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3517" y="3263796"/>
            <a:ext cx="1829252" cy="1828800"/>
          </a:xfrm>
          <a:prstGeom prst="rect">
            <a:avLst/>
          </a:prstGeom>
        </p:spPr>
      </p:pic>
      <p:pic>
        <p:nvPicPr>
          <p:cNvPr id="26" name="Picture 25" descr="Kiondre M. Dunnam&lt;br /&gt;(BSED ’16)&lt;/br&gt;  ">
            <a:extLst>
              <a:ext uri="{FF2B5EF4-FFF2-40B4-BE49-F238E27FC236}">
                <a16:creationId xmlns:a16="http://schemas.microsoft.com/office/drawing/2014/main" id="{B216E06F-BA8C-C525-FF01-1DCB84EB0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301" y="5774293"/>
            <a:ext cx="1829252" cy="1828800"/>
          </a:xfrm>
          <a:prstGeom prst="rect">
            <a:avLst/>
          </a:prstGeom>
        </p:spPr>
      </p:pic>
      <p:pic>
        <p:nvPicPr>
          <p:cNvPr id="27" name="Picture 26" descr="Alicea Gaston&lt;br /&gt;(ABJ ’11, BSHP ’11, MBA ’18)&lt;/br&gt;  ">
            <a:extLst>
              <a:ext uri="{FF2B5EF4-FFF2-40B4-BE49-F238E27FC236}">
                <a16:creationId xmlns:a16="http://schemas.microsoft.com/office/drawing/2014/main" id="{FA3E25D8-0CD3-BD16-6034-007A090F1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5345" y="5741477"/>
            <a:ext cx="1799791" cy="1828800"/>
          </a:xfrm>
          <a:prstGeom prst="rect">
            <a:avLst/>
          </a:prstGeom>
        </p:spPr>
      </p:pic>
      <p:pic>
        <p:nvPicPr>
          <p:cNvPr id="28" name="Picture 27" descr="Camille Telicia Gordon&lt;br /&gt;(BS ’08)&lt;/br&gt;  ">
            <a:extLst>
              <a:ext uri="{FF2B5EF4-FFF2-40B4-BE49-F238E27FC236}">
                <a16:creationId xmlns:a16="http://schemas.microsoft.com/office/drawing/2014/main" id="{8BFFAAAB-FCAC-5DF9-2874-B8D32E165C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387" y="5741477"/>
            <a:ext cx="1800013" cy="1828800"/>
          </a:xfrm>
          <a:prstGeom prst="rect">
            <a:avLst/>
          </a:prstGeom>
        </p:spPr>
      </p:pic>
      <p:pic>
        <p:nvPicPr>
          <p:cNvPr id="29" name="Picture 28" descr="Shirleyse Haley&lt;br /&gt;(ABJ ’11)&lt;/br&gt;  ">
            <a:extLst>
              <a:ext uri="{FF2B5EF4-FFF2-40B4-BE49-F238E27FC236}">
                <a16:creationId xmlns:a16="http://schemas.microsoft.com/office/drawing/2014/main" id="{A01677DA-4FEC-E5E1-7D76-B65982571C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9430" y="5725068"/>
            <a:ext cx="1800014" cy="1828800"/>
          </a:xfrm>
          <a:prstGeom prst="rect">
            <a:avLst/>
          </a:prstGeom>
        </p:spPr>
      </p:pic>
      <p:pic>
        <p:nvPicPr>
          <p:cNvPr id="30" name="Picture 29" descr="Willie Mazyck&lt;br /&gt;(BSED ’04, MED ’06, MBA ’14)&lt;/br&gt;  ">
            <a:extLst>
              <a:ext uri="{FF2B5EF4-FFF2-40B4-BE49-F238E27FC236}">
                <a16:creationId xmlns:a16="http://schemas.microsoft.com/office/drawing/2014/main" id="{59B1C30B-0EC5-2F19-5C61-C0DB8F840F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5076" y="5725068"/>
            <a:ext cx="1814508" cy="1828800"/>
          </a:xfrm>
          <a:prstGeom prst="rect">
            <a:avLst/>
          </a:prstGeom>
        </p:spPr>
      </p:pic>
      <p:pic>
        <p:nvPicPr>
          <p:cNvPr id="31" name="Picture 30" descr="Godswill Nwankwo&lt;br /&gt;(BBA ’20)&lt;/br&gt;  ">
            <a:extLst>
              <a:ext uri="{FF2B5EF4-FFF2-40B4-BE49-F238E27FC236}">
                <a16:creationId xmlns:a16="http://schemas.microsoft.com/office/drawing/2014/main" id="{06E2DC55-70D1-D75D-CF9D-9E0B8C0E15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23517" y="5741476"/>
            <a:ext cx="1843941" cy="1828800"/>
          </a:xfrm>
          <a:prstGeom prst="rect">
            <a:avLst/>
          </a:prstGeom>
        </p:spPr>
      </p:pic>
      <p:pic>
        <p:nvPicPr>
          <p:cNvPr id="32" name="Picture 31" descr="Tinisha Parker&lt;br /&gt;(BSED ’00, EDS ’07)&lt;/br&gt;  ">
            <a:extLst>
              <a:ext uri="{FF2B5EF4-FFF2-40B4-BE49-F238E27FC236}">
                <a16:creationId xmlns:a16="http://schemas.microsoft.com/office/drawing/2014/main" id="{97364A53-4961-F713-396C-CCD19AF4CB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8946" y="8055071"/>
            <a:ext cx="1829238" cy="1828800"/>
          </a:xfrm>
          <a:prstGeom prst="rect">
            <a:avLst/>
          </a:prstGeom>
        </p:spPr>
      </p:pic>
      <p:pic>
        <p:nvPicPr>
          <p:cNvPr id="33" name="Picture 32" descr="Aspen Robinson&lt;br /&gt;(BS ’14, PHD ’19)&lt;/br&gt;  ">
            <a:extLst>
              <a:ext uri="{FF2B5EF4-FFF2-40B4-BE49-F238E27FC236}">
                <a16:creationId xmlns:a16="http://schemas.microsoft.com/office/drawing/2014/main" id="{3ABF99AE-2BDB-2F3D-C4B3-605223BA32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98938" y="8055074"/>
            <a:ext cx="1799566" cy="1828800"/>
          </a:xfrm>
          <a:prstGeom prst="rect">
            <a:avLst/>
          </a:prstGeom>
        </p:spPr>
      </p:pic>
      <p:pic>
        <p:nvPicPr>
          <p:cNvPr id="34" name="Picture 33" descr="Candace Stanciel&lt;br /&gt;(AB ’02)&lt;/br&gt;  ">
            <a:extLst>
              <a:ext uri="{FF2B5EF4-FFF2-40B4-BE49-F238E27FC236}">
                <a16:creationId xmlns:a16="http://schemas.microsoft.com/office/drawing/2014/main" id="{2745CB36-1D71-CF78-E912-F07FDFB75F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38932" y="8038662"/>
            <a:ext cx="1843942" cy="1828800"/>
          </a:xfrm>
          <a:prstGeom prst="rect">
            <a:avLst/>
          </a:prstGeom>
        </p:spPr>
      </p:pic>
      <p:pic>
        <p:nvPicPr>
          <p:cNvPr id="35" name="Picture 34" descr="Tangela Williams&lt;br /&gt;(BBA ’89)&lt;/br&gt;  ">
            <a:extLst>
              <a:ext uri="{FF2B5EF4-FFF2-40B4-BE49-F238E27FC236}">
                <a16:creationId xmlns:a16="http://schemas.microsoft.com/office/drawing/2014/main" id="{40A502FC-835F-4E61-9905-CA39250042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11718" y="8055072"/>
            <a:ext cx="179956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2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04" y="-22907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49580" y="235443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455871" y="6307261"/>
            <a:ext cx="10406601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/>
              </a:rPr>
              <a:t>OF THE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495400" y="2858240"/>
            <a:ext cx="11329731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/>
              </a:rPr>
              <a:t>CHAPTER EVENT </a:t>
            </a:r>
            <a:endParaRPr lang="en-US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8457964" y="775662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7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3479F52-B604-47E3-9771-D647539DBE33}"/>
              </a:ext>
            </a:extLst>
          </p:cNvPr>
          <p:cNvSpPr txBox="1"/>
          <p:nvPr/>
        </p:nvSpPr>
        <p:spPr>
          <a:xfrm>
            <a:off x="753904" y="3505200"/>
            <a:ext cx="140246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i="1" dirty="0">
                <a:latin typeface="Merriweather"/>
              </a:rPr>
              <a:t>"Coast-to-Coast“</a:t>
            </a:r>
          </a:p>
          <a:p>
            <a:pPr algn="ctr"/>
            <a:r>
              <a:rPr lang="en-US" sz="6000" i="1" dirty="0">
                <a:latin typeface="Merriweather"/>
              </a:rPr>
              <a:t>June Pride Month Programming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New York City Chapter</a:t>
            </a:r>
          </a:p>
        </p:txBody>
      </p:sp>
      <p:pic>
        <p:nvPicPr>
          <p:cNvPr id="2" name="Picture 1" descr="A dog in a shirt&#10;&#10;Description automatically generated">
            <a:extLst>
              <a:ext uri="{FF2B5EF4-FFF2-40B4-BE49-F238E27FC236}">
                <a16:creationId xmlns:a16="http://schemas.microsoft.com/office/drawing/2014/main" id="{9B15563C-2018-D1F4-38B0-F12BBA4CF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161" y="5638800"/>
            <a:ext cx="5478170" cy="40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3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5578" y="3270218"/>
            <a:ext cx="6873742" cy="38431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87400" y="914398"/>
            <a:ext cx="970000" cy="16276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22460" y="571100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38833"/>
            <a:ext cx="3599179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998020"/>
            <a:ext cx="2778760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87667" y="7061265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06617" y="8111923"/>
            <a:ext cx="2338705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86122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8026" y="1880990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239" y="0"/>
            <a:ext cx="4083050" cy="1377315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484941"/>
            <a:ext cx="3812540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164824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6304" y="7563197"/>
            <a:ext cx="3718560" cy="1263650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HoldingScreen-3840x1260px-2024-ALA-V3 (1)">
            <a:hlinkClick r:id="" action="ppaction://media"/>
            <a:extLst>
              <a:ext uri="{FF2B5EF4-FFF2-40B4-BE49-F238E27FC236}">
                <a16:creationId xmlns:a16="http://schemas.microsoft.com/office/drawing/2014/main" id="{BC616B9E-7EAC-6FC8-AB80-264B7C8F5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8400" y="0"/>
            <a:ext cx="178816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04" y="-22907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49580" y="235443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455871" y="6307261"/>
            <a:ext cx="10406601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/>
              </a:rPr>
              <a:t>OF THE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495400" y="2858240"/>
            <a:ext cx="11329731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/>
              </a:rPr>
              <a:t>CHAPTER EVENT </a:t>
            </a:r>
            <a:endParaRPr lang="en-US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8457964" y="775662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3479F52-B604-47E3-9771-D647539DBE33}"/>
              </a:ext>
            </a:extLst>
          </p:cNvPr>
          <p:cNvSpPr txBox="1"/>
          <p:nvPr/>
        </p:nvSpPr>
        <p:spPr>
          <a:xfrm>
            <a:off x="760054" y="3143544"/>
            <a:ext cx="1402468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i="1" dirty="0">
                <a:latin typeface="Merriweather"/>
              </a:rPr>
              <a:t>Wimbledon Tailgate</a:t>
            </a:r>
            <a:endParaRPr lang="en-US" sz="6000" i="1" dirty="0">
              <a:latin typeface="Merriweather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2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London Chapter</a:t>
            </a:r>
          </a:p>
        </p:txBody>
      </p:sp>
      <p:pic>
        <p:nvPicPr>
          <p:cNvPr id="2" name="Picture 1" descr="A tennis ball on a tennis court&#10;&#10;Description automatically generated">
            <a:extLst>
              <a:ext uri="{FF2B5EF4-FFF2-40B4-BE49-F238E27FC236}">
                <a16:creationId xmlns:a16="http://schemas.microsoft.com/office/drawing/2014/main" id="{79CF8D81-93C5-109E-0025-1CB109A2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84" y="4343400"/>
            <a:ext cx="5124223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6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350127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49580" y="235443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739344" y="6372853"/>
            <a:ext cx="104066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494492" y="3078163"/>
            <a:ext cx="109502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CHAPTER VOLUNTEER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8568851" y="8035589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28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Tyler Anderson </a:t>
            </a:r>
            <a:r>
              <a:rPr lang="en-US" sz="7200" b="1" dirty="0">
                <a:solidFill>
                  <a:schemeClr val="bg1"/>
                </a:solidFill>
                <a:latin typeface="Have Heart Two"/>
              </a:rPr>
              <a:t>(BS ‘07)</a:t>
            </a:r>
            <a:endParaRPr lang="en-US" sz="8000" b="1" dirty="0">
              <a:solidFill>
                <a:schemeClr val="bg1"/>
              </a:solidFill>
              <a:latin typeface="Have Heart Tw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981E1-8430-6A67-0DFE-0DD928DA0DDD}"/>
              </a:ext>
            </a:extLst>
          </p:cNvPr>
          <p:cNvSpPr txBox="1"/>
          <p:nvPr/>
        </p:nvSpPr>
        <p:spPr>
          <a:xfrm>
            <a:off x="760054" y="3143544"/>
            <a:ext cx="1402468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i="1" dirty="0">
                <a:latin typeface="Merriweather"/>
              </a:rPr>
              <a:t>Austin Chapter</a:t>
            </a:r>
            <a:endParaRPr lang="en-US" sz="6000" i="1" dirty="0">
              <a:latin typeface="Merriweather" panose="00000500000000000000" pitchFamily="2" charset="0"/>
            </a:endParaRPr>
          </a:p>
        </p:txBody>
      </p:sp>
      <p:pic>
        <p:nvPicPr>
          <p:cNvPr id="12" name="Picture 11" descr="A person in a football jersey&#10;&#10;Description automatically generated">
            <a:extLst>
              <a:ext uri="{FF2B5EF4-FFF2-40B4-BE49-F238E27FC236}">
                <a16:creationId xmlns:a16="http://schemas.microsoft.com/office/drawing/2014/main" id="{7C30D2F6-01A5-93AD-0094-0A69D5385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6" y="4159207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8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350127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49580" y="2354436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739344" y="6372853"/>
            <a:ext cx="104066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494492" y="3078163"/>
            <a:ext cx="109502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CHAPTER VOLUNTEER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8568851" y="8035589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0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ave Heart Two"/>
              </a:rPr>
              <a:t>Christopher Sweat (BS '11)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1F43-2632-2D0D-048E-ADE4A37F3142}"/>
              </a:ext>
            </a:extLst>
          </p:cNvPr>
          <p:cNvSpPr txBox="1"/>
          <p:nvPr/>
        </p:nvSpPr>
        <p:spPr>
          <a:xfrm>
            <a:off x="760054" y="3143544"/>
            <a:ext cx="1402468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i="1" dirty="0">
                <a:latin typeface="Merriweather"/>
              </a:rPr>
              <a:t>Savannah Chapter</a:t>
            </a:r>
            <a:endParaRPr lang="en-US" sz="6000" i="1" dirty="0">
              <a:latin typeface="Merriweather" panose="00000500000000000000" pitchFamily="2" charset="0"/>
            </a:endParaRPr>
          </a:p>
        </p:txBody>
      </p:sp>
      <p:pic>
        <p:nvPicPr>
          <p:cNvPr id="5" name="Picture 4" descr="A person in a blue jacket&#10;&#10;Description automatically generated">
            <a:extLst>
              <a:ext uri="{FF2B5EF4-FFF2-40B4-BE49-F238E27FC236}">
                <a16:creationId xmlns:a16="http://schemas.microsoft.com/office/drawing/2014/main" id="{EC2D311C-EA9F-624A-FA98-EA97B7454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6" y="4277139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2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3156" y="-374861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49580" y="2733362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337599" y="3377067"/>
            <a:ext cx="95609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Merriweather" panose="00000500000000000000" pitchFamily="2" charset="0"/>
              </a:rPr>
              <a:t>EMERGING CHAPTER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337599" y="5672851"/>
            <a:ext cx="11237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Merriweather" panose="00000500000000000000" pitchFamily="2" charset="0"/>
              </a:rPr>
              <a:t>THE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3762987" y="6832582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2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Have Heart Two"/>
              </a:rPr>
              <a:t>London Chapter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C2397-AED0-04A4-F4F4-6743F23CE468}"/>
              </a:ext>
            </a:extLst>
          </p:cNvPr>
          <p:cNvSpPr txBox="1"/>
          <p:nvPr/>
        </p:nvSpPr>
        <p:spPr>
          <a:xfrm>
            <a:off x="5956255" y="8569168"/>
            <a:ext cx="495626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 dirty="0">
                <a:latin typeface="Merriweather"/>
              </a:rPr>
              <a:t>London Chapter Welcome to the City Pub Crawl</a:t>
            </a:r>
            <a:endParaRPr lang="en-US" sz="1200" i="1" dirty="0">
              <a:latin typeface="Merriweather" panose="00000500000000000000" pitchFamily="2" charset="0"/>
            </a:endParaRPr>
          </a:p>
        </p:txBody>
      </p:sp>
      <p:pic>
        <p:nvPicPr>
          <p:cNvPr id="2" name="Picture 1" descr="A group of people holding a red flag&#10;&#10;Description automatically generated">
            <a:extLst>
              <a:ext uri="{FF2B5EF4-FFF2-40B4-BE49-F238E27FC236}">
                <a16:creationId xmlns:a16="http://schemas.microsoft.com/office/drawing/2014/main" id="{13C965BA-B000-57C4-0FA1-B6AFF2144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45" b="549"/>
          <a:stretch/>
        </p:blipFill>
        <p:spPr>
          <a:xfrm>
            <a:off x="5582714" y="5260365"/>
            <a:ext cx="4393184" cy="3310534"/>
          </a:xfrm>
          <a:prstGeom prst="rect">
            <a:avLst/>
          </a:prstGeom>
        </p:spPr>
      </p:pic>
      <p:pic>
        <p:nvPicPr>
          <p:cNvPr id="4" name="Picture 3" descr="A group of people in a room with flags and a sign&#10;&#10;Description automatically generated">
            <a:extLst>
              <a:ext uri="{FF2B5EF4-FFF2-40B4-BE49-F238E27FC236}">
                <a16:creationId xmlns:a16="http://schemas.microsoft.com/office/drawing/2014/main" id="{AE368508-320F-30B7-BA4F-B9ADBA9EF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920" y="3786480"/>
            <a:ext cx="4945781" cy="3820112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FFE5EC2D-A620-A163-72A1-2533C7A5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96" y="3790949"/>
            <a:ext cx="4946660" cy="38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8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39" y="-848204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73" y="1909664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694701" y="2794015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449580" y="5233545"/>
            <a:ext cx="104066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449580" y="3377642"/>
            <a:ext cx="10950274" cy="18620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/>
              </a:rPr>
              <a:t>CHAPTER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8466986" y="682126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28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878058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Augusta Chapter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396A887-0D21-4B16-960E-C6AFB9D4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05" y="4410807"/>
            <a:ext cx="6038142" cy="4486422"/>
          </a:xfrm>
          <a:prstGeom prst="rect">
            <a:avLst/>
          </a:prstGeom>
        </p:spPr>
      </p:pic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1A8CE7C-7C3F-6A3F-FA03-19C2094DA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351" y="3172265"/>
            <a:ext cx="4780421" cy="60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07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578" y="3270218"/>
            <a:ext cx="6873742" cy="38431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7400" y="914398"/>
            <a:ext cx="970000" cy="16276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22460" y="571100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38833"/>
            <a:ext cx="3599179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998020"/>
            <a:ext cx="2778760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87667" y="7061265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06617" y="8111923"/>
            <a:ext cx="2338705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86122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8026" y="1880990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239" y="0"/>
            <a:ext cx="4083050" cy="1377315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484941"/>
            <a:ext cx="3812540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164824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6304" y="7563197"/>
            <a:ext cx="3718560" cy="1263650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880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650" y="-14270"/>
            <a:ext cx="15544800" cy="1007267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3156" y="933414"/>
            <a:ext cx="970000" cy="162761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01877" y="1001846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3782" y="1900007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51994" y="15547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50395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818384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42060" y="7587566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614647-5D42-457F-8029-632D55DC3CD6}"/>
              </a:ext>
            </a:extLst>
          </p:cNvPr>
          <p:cNvSpPr txBox="1"/>
          <p:nvPr/>
        </p:nvSpPr>
        <p:spPr>
          <a:xfrm>
            <a:off x="685800" y="3830763"/>
            <a:ext cx="145754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Thank you, </a:t>
            </a:r>
          </a:p>
          <a:p>
            <a:r>
              <a:rPr lang="en-US" sz="11500" b="1" dirty="0">
                <a:solidFill>
                  <a:schemeClr val="bg1"/>
                </a:solidFill>
                <a:latin typeface="Merriweather" panose="00000500000000000000" pitchFamily="2" charset="0"/>
              </a:rPr>
              <a:t>alumni volunteers!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35578" y="3270218"/>
            <a:ext cx="6873742" cy="38431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87400" y="914398"/>
            <a:ext cx="970000" cy="16276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22460" y="571100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38833"/>
            <a:ext cx="3599179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998020"/>
            <a:ext cx="2778760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87667" y="7061265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06617" y="8111923"/>
            <a:ext cx="2338705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86122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8026" y="1880990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239" y="0"/>
            <a:ext cx="4083050" cy="1377315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484941"/>
            <a:ext cx="3812540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164824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6304" y="7563197"/>
            <a:ext cx="3718560" cy="1263650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HoldingScreen-3840x1260px-2024-ALA-V3 (1)">
            <a:hlinkClick r:id="" action="ppaction://media"/>
            <a:extLst>
              <a:ext uri="{FF2B5EF4-FFF2-40B4-BE49-F238E27FC236}">
                <a16:creationId xmlns:a16="http://schemas.microsoft.com/office/drawing/2014/main" id="{BC616B9E-7EAC-6FC8-AB80-264B7C8F5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8400" y="0"/>
            <a:ext cx="178816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6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399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0467" y="1957362"/>
            <a:ext cx="727500" cy="122071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371763" y="1703780"/>
            <a:ext cx="3230404" cy="1063943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3100" y="2875688"/>
            <a:ext cx="2711290" cy="892969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3102" y="7270076"/>
            <a:ext cx="2095499" cy="690563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095669" y="6571404"/>
            <a:ext cx="2506503" cy="825818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43102" y="8144512"/>
            <a:ext cx="1737360" cy="572452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859882" y="7359398"/>
            <a:ext cx="1742123" cy="574357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9805" y="2438990"/>
            <a:ext cx="3430905" cy="1157287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103030" y="2141955"/>
            <a:ext cx="2871311" cy="968693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43101" y="7395182"/>
            <a:ext cx="2784633" cy="946309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824644" y="6947976"/>
            <a:ext cx="2777491" cy="943927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9F374-89F6-4643-92C8-566B012C0AB1}"/>
              </a:ext>
            </a:extLst>
          </p:cNvPr>
          <p:cNvSpPr txBox="1"/>
          <p:nvPr/>
        </p:nvSpPr>
        <p:spPr>
          <a:xfrm>
            <a:off x="2811782" y="4025947"/>
            <a:ext cx="10465308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65860">
              <a:defRPr/>
            </a:pPr>
            <a:r>
              <a:rPr lang="en-US" sz="2550" b="1" dirty="0">
                <a:solidFill>
                  <a:srgbClr val="FFFFFF"/>
                </a:solidFill>
                <a:latin typeface="Merriweather" panose="00000500000000000000" pitchFamily="2" charset="0"/>
              </a:rPr>
              <a:t>Next Up:</a:t>
            </a:r>
          </a:p>
          <a:p>
            <a:pPr defTabSz="1165860">
              <a:defRPr/>
            </a:pPr>
            <a:endParaRPr lang="en-US" sz="2550" b="1" dirty="0">
              <a:solidFill>
                <a:srgbClr val="FFFFFF"/>
              </a:solidFill>
              <a:latin typeface="Merriweather" panose="00000500000000000000" pitchFamily="2" charset="0"/>
            </a:endParaRPr>
          </a:p>
          <a:p>
            <a:pPr marL="437198" indent="-437198" defTabSz="1165860">
              <a:buFont typeface="Arial" panose="020B0604020202020204" pitchFamily="34" charset="0"/>
              <a:buChar char="•"/>
              <a:defRPr/>
            </a:pPr>
            <a:r>
              <a:rPr lang="en-US" sz="2550" b="1" dirty="0">
                <a:solidFill>
                  <a:srgbClr val="FFFFFF"/>
                </a:solidFill>
                <a:latin typeface="Merriweather" panose="00000500000000000000" pitchFamily="2" charset="0"/>
              </a:rPr>
              <a:t>Enjoy the rest of the reception</a:t>
            </a:r>
          </a:p>
          <a:p>
            <a:pPr marL="437198" indent="-437198" defTabSz="1165860">
              <a:buFont typeface="Arial" panose="020B0604020202020204" pitchFamily="34" charset="0"/>
              <a:buChar char="•"/>
              <a:defRPr/>
            </a:pPr>
            <a:endParaRPr lang="en-US" sz="2550" b="1" dirty="0">
              <a:solidFill>
                <a:srgbClr val="FFFFFF"/>
              </a:solidFill>
              <a:latin typeface="Merriweather" panose="00000500000000000000" pitchFamily="2" charset="0"/>
            </a:endParaRPr>
          </a:p>
          <a:p>
            <a:pPr marL="437198" indent="-437198" defTabSz="1165860">
              <a:buFont typeface="Arial" panose="020B0604020202020204" pitchFamily="34" charset="0"/>
              <a:buChar char="•"/>
              <a:defRPr/>
            </a:pPr>
            <a:r>
              <a:rPr lang="en-US" sz="2550" b="1" dirty="0">
                <a:solidFill>
                  <a:srgbClr val="FFFFFF"/>
                </a:solidFill>
                <a:latin typeface="Merriweather" panose="00000500000000000000" pitchFamily="2" charset="0"/>
              </a:rPr>
              <a:t>You can go downtown, but you can’t stay here…</a:t>
            </a:r>
          </a:p>
          <a:p>
            <a:pPr marL="437198" indent="-437198" defTabSz="1165860">
              <a:buFont typeface="Arial" panose="020B0604020202020204" pitchFamily="34" charset="0"/>
              <a:buChar char="•"/>
              <a:defRPr/>
            </a:pPr>
            <a:endParaRPr lang="en-US" sz="2550" b="1" dirty="0">
              <a:solidFill>
                <a:srgbClr val="FFFFFF"/>
              </a:solidFill>
              <a:latin typeface="Merriweather" panose="00000500000000000000" pitchFamily="2" charset="0"/>
            </a:endParaRPr>
          </a:p>
          <a:p>
            <a:pPr marL="437198" indent="-437198" defTabSz="1165860">
              <a:buFont typeface="Arial" panose="020B0604020202020204" pitchFamily="34" charset="0"/>
              <a:buChar char="•"/>
              <a:defRPr/>
            </a:pPr>
            <a:r>
              <a:rPr lang="en-US" sz="2550" b="1" dirty="0">
                <a:solidFill>
                  <a:srgbClr val="FFFFFF"/>
                </a:solidFill>
                <a:latin typeface="Merriweather" panose="00000500000000000000" pitchFamily="2" charset="0"/>
              </a:rPr>
              <a:t>8:30 pm Shuttle Service to Hotel &amp; Arch – Everyone out!</a:t>
            </a: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FC0914C6-FF8B-AECC-2D78-4982C1AA1919}"/>
              </a:ext>
            </a:extLst>
          </p:cNvPr>
          <p:cNvSpPr/>
          <p:nvPr/>
        </p:nvSpPr>
        <p:spPr>
          <a:xfrm>
            <a:off x="649805" y="8490635"/>
            <a:ext cx="2784633" cy="946309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3611D427-1DF0-5064-AF6E-F32412412721}"/>
              </a:ext>
            </a:extLst>
          </p:cNvPr>
          <p:cNvSpPr/>
          <p:nvPr/>
        </p:nvSpPr>
        <p:spPr>
          <a:xfrm>
            <a:off x="10220481" y="7770655"/>
            <a:ext cx="2784633" cy="946309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0DA1CF6F-2790-F1AB-DFCB-5A3FBA7D69DE}"/>
              </a:ext>
            </a:extLst>
          </p:cNvPr>
          <p:cNvSpPr/>
          <p:nvPr/>
        </p:nvSpPr>
        <p:spPr>
          <a:xfrm>
            <a:off x="10852417" y="1703313"/>
            <a:ext cx="3430905" cy="1157287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35D7844A-B13C-C597-329F-A832ED542D20}"/>
              </a:ext>
            </a:extLst>
          </p:cNvPr>
          <p:cNvSpPr/>
          <p:nvPr/>
        </p:nvSpPr>
        <p:spPr>
          <a:xfrm>
            <a:off x="10099582" y="1406278"/>
            <a:ext cx="2871311" cy="968693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pPr defTabSz="1165860">
              <a:defRPr/>
            </a:pPr>
            <a:endParaRPr sz="135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5578" y="3270218"/>
            <a:ext cx="6873742" cy="38431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7400" y="914398"/>
            <a:ext cx="970000" cy="16276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22460" y="571100"/>
            <a:ext cx="4322445" cy="1423670"/>
          </a:xfrm>
          <a:custGeom>
            <a:avLst/>
            <a:gdLst/>
            <a:ahLst/>
            <a:cxnLst/>
            <a:rect l="l" t="t" r="r" b="b"/>
            <a:pathLst>
              <a:path w="4322444" h="1423670">
                <a:moveTo>
                  <a:pt x="0" y="1423407"/>
                </a:moveTo>
                <a:lnTo>
                  <a:pt x="4322339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38833"/>
            <a:ext cx="3599179" cy="1185545"/>
          </a:xfrm>
          <a:custGeom>
            <a:avLst/>
            <a:gdLst/>
            <a:ahLst/>
            <a:cxnLst/>
            <a:rect l="l" t="t" r="r" b="b"/>
            <a:pathLst>
              <a:path w="3599179" h="1185545">
                <a:moveTo>
                  <a:pt x="0" y="1185119"/>
                </a:moveTo>
                <a:lnTo>
                  <a:pt x="3598751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998020"/>
            <a:ext cx="2778760" cy="915669"/>
          </a:xfrm>
          <a:custGeom>
            <a:avLst/>
            <a:gdLst/>
            <a:ahLst/>
            <a:cxnLst/>
            <a:rect l="l" t="t" r="r" b="b"/>
            <a:pathLst>
              <a:path w="2778760" h="915670">
                <a:moveTo>
                  <a:pt x="0" y="915366"/>
                </a:moveTo>
                <a:lnTo>
                  <a:pt x="277816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87667" y="7061265"/>
            <a:ext cx="3357245" cy="1106170"/>
          </a:xfrm>
          <a:custGeom>
            <a:avLst/>
            <a:gdLst/>
            <a:ahLst/>
            <a:cxnLst/>
            <a:rect l="l" t="t" r="r" b="b"/>
            <a:pathLst>
              <a:path w="3357244" h="1106170">
                <a:moveTo>
                  <a:pt x="0" y="1106127"/>
                </a:moveTo>
                <a:lnTo>
                  <a:pt x="335713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63932"/>
            <a:ext cx="2300605" cy="758190"/>
          </a:xfrm>
          <a:custGeom>
            <a:avLst/>
            <a:gdLst/>
            <a:ahLst/>
            <a:cxnLst/>
            <a:rect l="l" t="t" r="r" b="b"/>
            <a:pathLst>
              <a:path w="2300605" h="758190">
                <a:moveTo>
                  <a:pt x="0" y="757971"/>
                </a:moveTo>
                <a:lnTo>
                  <a:pt x="230046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206617" y="8111923"/>
            <a:ext cx="2338705" cy="770890"/>
          </a:xfrm>
          <a:custGeom>
            <a:avLst/>
            <a:gdLst/>
            <a:ahLst/>
            <a:cxnLst/>
            <a:rect l="l" t="t" r="r" b="b"/>
            <a:pathLst>
              <a:path w="2338705" h="770890">
                <a:moveTo>
                  <a:pt x="0" y="770398"/>
                </a:moveTo>
                <a:lnTo>
                  <a:pt x="233818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86122" y="977514"/>
            <a:ext cx="2359025" cy="795655"/>
          </a:xfrm>
          <a:custGeom>
            <a:avLst/>
            <a:gdLst/>
            <a:ahLst/>
            <a:cxnLst/>
            <a:rect l="l" t="t" r="r" b="b"/>
            <a:pathLst>
              <a:path w="2359025" h="795655">
                <a:moveTo>
                  <a:pt x="0" y="795599"/>
                </a:moveTo>
                <a:lnTo>
                  <a:pt x="2358677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8026" y="1880990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36239" y="0"/>
            <a:ext cx="4083050" cy="1377315"/>
          </a:xfrm>
          <a:custGeom>
            <a:avLst/>
            <a:gdLst/>
            <a:ahLst/>
            <a:cxnLst/>
            <a:rect l="l" t="t" r="r" b="b"/>
            <a:pathLst>
              <a:path w="4083050" h="1377315">
                <a:moveTo>
                  <a:pt x="0" y="1377066"/>
                </a:moveTo>
                <a:lnTo>
                  <a:pt x="408252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484941"/>
            <a:ext cx="3812540" cy="1285875"/>
          </a:xfrm>
          <a:custGeom>
            <a:avLst/>
            <a:gdLst/>
            <a:ahLst/>
            <a:cxnLst/>
            <a:rect l="l" t="t" r="r" b="b"/>
            <a:pathLst>
              <a:path w="3812540" h="1285875">
                <a:moveTo>
                  <a:pt x="0" y="1285880"/>
                </a:moveTo>
                <a:lnTo>
                  <a:pt x="3812189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8164824"/>
            <a:ext cx="3696970" cy="1256665"/>
          </a:xfrm>
          <a:custGeom>
            <a:avLst/>
            <a:gdLst/>
            <a:ahLst/>
            <a:cxnLst/>
            <a:rect l="l" t="t" r="r" b="b"/>
            <a:pathLst>
              <a:path w="3696970" h="1256665">
                <a:moveTo>
                  <a:pt x="0" y="1256037"/>
                </a:moveTo>
                <a:lnTo>
                  <a:pt x="369673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6304" y="7563197"/>
            <a:ext cx="3718560" cy="1263650"/>
          </a:xfrm>
          <a:custGeom>
            <a:avLst/>
            <a:gdLst/>
            <a:ahLst/>
            <a:cxnLst/>
            <a:rect l="l" t="t" r="r" b="b"/>
            <a:pathLst>
              <a:path w="3718559" h="1263650">
                <a:moveTo>
                  <a:pt x="0" y="1263431"/>
                </a:moveTo>
                <a:lnTo>
                  <a:pt x="371849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DC32E-C833-4DB7-9090-47DFA671D298}"/>
              </a:ext>
            </a:extLst>
          </p:cNvPr>
          <p:cNvSpPr txBox="1"/>
          <p:nvPr/>
        </p:nvSpPr>
        <p:spPr>
          <a:xfrm>
            <a:off x="3048000" y="7507231"/>
            <a:ext cx="983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erriweather" panose="00000500000000000000" pitchFamily="2" charset="0"/>
              </a:rPr>
              <a:t>CHAPTER &amp; COUNCIL AWARDS</a:t>
            </a:r>
          </a:p>
        </p:txBody>
      </p:sp>
    </p:spTree>
    <p:extLst>
      <p:ext uri="{BB962C8B-B14F-4D97-AF65-F5344CB8AC3E}">
        <p14:creationId xmlns:p14="http://schemas.microsoft.com/office/powerpoint/2010/main" val="308249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60936D-E457-D244-BCF1-678C99BA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48337"/>
          <a:stretch/>
        </p:blipFill>
        <p:spPr>
          <a:xfrm>
            <a:off x="5013336" y="6324600"/>
            <a:ext cx="5518119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2F5F7-B9A8-0706-253D-D1C7A018D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t="11704" r="4798"/>
          <a:stretch/>
        </p:blipFill>
        <p:spPr>
          <a:xfrm>
            <a:off x="2545174" y="3048000"/>
            <a:ext cx="10454444" cy="3429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 pitchFamily="50" charset="0"/>
              </a:rPr>
              <a:t>Digital Award Badges!</a:t>
            </a:r>
          </a:p>
        </p:txBody>
      </p:sp>
    </p:spTree>
    <p:extLst>
      <p:ext uri="{BB962C8B-B14F-4D97-AF65-F5344CB8AC3E}">
        <p14:creationId xmlns:p14="http://schemas.microsoft.com/office/powerpoint/2010/main" val="2650416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281889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20622" y="28610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337599" y="3377067"/>
            <a:ext cx="9560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Merriweather" panose="00000500000000000000" pitchFamily="2" charset="0"/>
              </a:rPr>
              <a:t>COUNCIL EVENT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337599" y="4460789"/>
            <a:ext cx="112379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6011760" y="5592408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3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3479F52-B604-47E3-9771-D647539DBE33}"/>
              </a:ext>
            </a:extLst>
          </p:cNvPr>
          <p:cNvSpPr txBox="1"/>
          <p:nvPr/>
        </p:nvSpPr>
        <p:spPr>
          <a:xfrm>
            <a:off x="760054" y="3124200"/>
            <a:ext cx="140246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i="1" dirty="0">
                <a:latin typeface="Merriweather"/>
              </a:rPr>
              <a:t>2023 Cookies &amp; Cocoa with Hairy Dawg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 pitchFamily="50" charset="0"/>
              </a:rPr>
              <a:t>Women of UGA Council</a:t>
            </a:r>
          </a:p>
        </p:txBody>
      </p:sp>
      <p:pic>
        <p:nvPicPr>
          <p:cNvPr id="7" name="Picture 6" descr="A group of kids sitting on the floor and a person playing a guitar&#10;&#10;Description automatically generated">
            <a:extLst>
              <a:ext uri="{FF2B5EF4-FFF2-40B4-BE49-F238E27FC236}">
                <a16:creationId xmlns:a16="http://schemas.microsoft.com/office/drawing/2014/main" id="{2A60936D-E457-D244-BCF1-678C99BA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480" y="4271157"/>
            <a:ext cx="6091193" cy="4727038"/>
          </a:xfrm>
          <a:prstGeom prst="rect">
            <a:avLst/>
          </a:prstGeom>
        </p:spPr>
      </p:pic>
      <p:pic>
        <p:nvPicPr>
          <p:cNvPr id="8" name="Picture 7" descr="A group of women posing for a photo with a mascot&#10;&#10;Description automatically generated">
            <a:extLst>
              <a:ext uri="{FF2B5EF4-FFF2-40B4-BE49-F238E27FC236}">
                <a16:creationId xmlns:a16="http://schemas.microsoft.com/office/drawing/2014/main" id="{AF42F5F7-B9A8-0706-253D-D1C7A018D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8" y="4268226"/>
            <a:ext cx="6784944" cy="471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5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824" y="-281889"/>
            <a:ext cx="15544800" cy="10058400"/>
          </a:xfrm>
          <a:custGeom>
            <a:avLst/>
            <a:gdLst/>
            <a:ahLst/>
            <a:cxnLst/>
            <a:rect l="l" t="t" r="r" b="b"/>
            <a:pathLst>
              <a:path w="15544800" h="10058400">
                <a:moveTo>
                  <a:pt x="15544800" y="0"/>
                </a:moveTo>
                <a:lnTo>
                  <a:pt x="0" y="0"/>
                </a:lnTo>
                <a:lnTo>
                  <a:pt x="0" y="10058400"/>
                </a:lnTo>
                <a:lnTo>
                  <a:pt x="15544800" y="100584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B90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8216" y="595305"/>
            <a:ext cx="4307205" cy="1418590"/>
          </a:xfrm>
          <a:custGeom>
            <a:avLst/>
            <a:gdLst/>
            <a:ahLst/>
            <a:cxnLst/>
            <a:rect l="l" t="t" r="r" b="b"/>
            <a:pathLst>
              <a:path w="4307205" h="1418589">
                <a:moveTo>
                  <a:pt x="0" y="1418218"/>
                </a:moveTo>
                <a:lnTo>
                  <a:pt x="430658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157850"/>
            <a:ext cx="3615054" cy="1190625"/>
          </a:xfrm>
          <a:custGeom>
            <a:avLst/>
            <a:gdLst/>
            <a:ahLst/>
            <a:cxnLst/>
            <a:rect l="l" t="t" r="r" b="b"/>
            <a:pathLst>
              <a:path w="3615054" h="1190625">
                <a:moveTo>
                  <a:pt x="0" y="1190308"/>
                </a:moveTo>
                <a:lnTo>
                  <a:pt x="3614507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17036"/>
            <a:ext cx="2794000" cy="920750"/>
          </a:xfrm>
          <a:custGeom>
            <a:avLst/>
            <a:gdLst/>
            <a:ahLst/>
            <a:cxnLst/>
            <a:rect l="l" t="t" r="r" b="b"/>
            <a:pathLst>
              <a:path w="2794000" h="920750">
                <a:moveTo>
                  <a:pt x="0" y="920558"/>
                </a:moveTo>
                <a:lnTo>
                  <a:pt x="2793922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203423" y="7085472"/>
            <a:ext cx="3342004" cy="1101090"/>
          </a:xfrm>
          <a:custGeom>
            <a:avLst/>
            <a:gdLst/>
            <a:ahLst/>
            <a:cxnLst/>
            <a:rect l="l" t="t" r="r" b="b"/>
            <a:pathLst>
              <a:path w="3342005" h="1101090">
                <a:moveTo>
                  <a:pt x="0" y="1100936"/>
                </a:moveTo>
                <a:lnTo>
                  <a:pt x="3341376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82949"/>
            <a:ext cx="2316480" cy="763270"/>
          </a:xfrm>
          <a:custGeom>
            <a:avLst/>
            <a:gdLst/>
            <a:ahLst/>
            <a:cxnLst/>
            <a:rect l="l" t="t" r="r" b="b"/>
            <a:pathLst>
              <a:path w="2316480" h="763270">
                <a:moveTo>
                  <a:pt x="0" y="763163"/>
                </a:moveTo>
                <a:lnTo>
                  <a:pt x="2316223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22374" y="8136130"/>
            <a:ext cx="2322830" cy="765810"/>
          </a:xfrm>
          <a:custGeom>
            <a:avLst/>
            <a:gdLst/>
            <a:ahLst/>
            <a:cxnLst/>
            <a:rect l="l" t="t" r="r" b="b"/>
            <a:pathLst>
              <a:path w="2322830" h="765809">
                <a:moveTo>
                  <a:pt x="0" y="765206"/>
                </a:moveTo>
                <a:lnTo>
                  <a:pt x="2322425" y="0"/>
                </a:lnTo>
              </a:path>
            </a:pathLst>
          </a:custGeom>
          <a:ln w="76200">
            <a:solidFill>
              <a:srgbClr val="BA0B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194826" y="662907"/>
            <a:ext cx="2343150" cy="790575"/>
          </a:xfrm>
          <a:custGeom>
            <a:avLst/>
            <a:gdLst/>
            <a:ahLst/>
            <a:cxnLst/>
            <a:rect l="l" t="t" r="r" b="b"/>
            <a:pathLst>
              <a:path w="2343150" h="790575">
                <a:moveTo>
                  <a:pt x="0" y="790285"/>
                </a:moveTo>
                <a:lnTo>
                  <a:pt x="2342922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6803" y="2163554"/>
            <a:ext cx="4574540" cy="1543050"/>
          </a:xfrm>
          <a:custGeom>
            <a:avLst/>
            <a:gdLst/>
            <a:ahLst/>
            <a:cxnLst/>
            <a:rect l="l" t="t" r="r" b="b"/>
            <a:pathLst>
              <a:path w="4574540" h="1543050">
                <a:moveTo>
                  <a:pt x="0" y="1542859"/>
                </a:moveTo>
                <a:lnTo>
                  <a:pt x="4574044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4766" y="13648"/>
            <a:ext cx="4093210" cy="1381125"/>
          </a:xfrm>
          <a:custGeom>
            <a:avLst/>
            <a:gdLst/>
            <a:ahLst/>
            <a:cxnLst/>
            <a:rect l="l" t="t" r="r" b="b"/>
            <a:pathLst>
              <a:path w="4093209" h="1381125">
                <a:moveTo>
                  <a:pt x="0" y="1380533"/>
                </a:moveTo>
                <a:lnTo>
                  <a:pt x="4092805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41" y="1924098"/>
            <a:ext cx="3828415" cy="1291590"/>
          </a:xfrm>
          <a:custGeom>
            <a:avLst/>
            <a:gdLst/>
            <a:ahLst/>
            <a:cxnLst/>
            <a:rect l="l" t="t" r="r" b="b"/>
            <a:pathLst>
              <a:path w="3828415" h="1291589">
                <a:moveTo>
                  <a:pt x="0" y="1291194"/>
                </a:moveTo>
                <a:lnTo>
                  <a:pt x="3827943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5131" y="7940651"/>
            <a:ext cx="3712845" cy="1261745"/>
          </a:xfrm>
          <a:custGeom>
            <a:avLst/>
            <a:gdLst/>
            <a:ahLst/>
            <a:cxnLst/>
            <a:rect l="l" t="t" r="r" b="b"/>
            <a:pathLst>
              <a:path w="3712845" h="1261745">
                <a:moveTo>
                  <a:pt x="0" y="1261391"/>
                </a:moveTo>
                <a:lnTo>
                  <a:pt x="3712490" y="0"/>
                </a:lnTo>
              </a:path>
            </a:pathLst>
          </a:custGeom>
          <a:ln w="76200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4" y="7447695"/>
            <a:ext cx="3703320" cy="1258570"/>
          </a:xfrm>
          <a:custGeom>
            <a:avLst/>
            <a:gdLst/>
            <a:ahLst/>
            <a:cxnLst/>
            <a:rect l="l" t="t" r="r" b="b"/>
            <a:pathLst>
              <a:path w="3703319" h="1258570">
                <a:moveTo>
                  <a:pt x="0" y="1258077"/>
                </a:moveTo>
                <a:lnTo>
                  <a:pt x="3702739" y="0"/>
                </a:lnTo>
              </a:path>
            </a:pathLst>
          </a:custGeom>
          <a:ln w="76199">
            <a:solidFill>
              <a:srgbClr val="EF37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8CEF1-B4FB-4655-9FB4-CBE68636FF42}"/>
              </a:ext>
            </a:extLst>
          </p:cNvPr>
          <p:cNvSpPr txBox="1"/>
          <p:nvPr/>
        </p:nvSpPr>
        <p:spPr>
          <a:xfrm>
            <a:off x="420622" y="28610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the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BBBBE3-470A-4105-AAC0-000AE4D7DE56}"/>
              </a:ext>
            </a:extLst>
          </p:cNvPr>
          <p:cNvSpPr txBox="1"/>
          <p:nvPr/>
        </p:nvSpPr>
        <p:spPr>
          <a:xfrm>
            <a:off x="337599" y="3377067"/>
            <a:ext cx="9560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Merriweather" panose="00000500000000000000" pitchFamily="2" charset="0"/>
              </a:rPr>
              <a:t>COUNCIL VOLUNTEER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FBEFE-15F4-4B31-BF89-6BDB58D11D76}"/>
              </a:ext>
            </a:extLst>
          </p:cNvPr>
          <p:cNvSpPr txBox="1"/>
          <p:nvPr/>
        </p:nvSpPr>
        <p:spPr>
          <a:xfrm>
            <a:off x="303050" y="6314589"/>
            <a:ext cx="11237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Merriweather" panose="00000500000000000000" pitchFamily="2" charset="0"/>
              </a:rPr>
              <a:t>OF THE YEAR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2FD7-6504-4273-9FF7-867FBBACBBDF}"/>
              </a:ext>
            </a:extLst>
          </p:cNvPr>
          <p:cNvSpPr txBox="1"/>
          <p:nvPr/>
        </p:nvSpPr>
        <p:spPr>
          <a:xfrm>
            <a:off x="6705600" y="7629024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erriweather" panose="00000500000000000000" pitchFamily="2" charset="0"/>
              </a:rPr>
              <a:t>award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id="{A07448CA-A130-43C2-9D59-E0D8804A3B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1826" y="2660362"/>
            <a:ext cx="3058456" cy="48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7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172930-55BB-4556-905D-0992D9A1D9C1}"/>
              </a:ext>
            </a:extLst>
          </p:cNvPr>
          <p:cNvSpPr txBox="1"/>
          <p:nvPr/>
        </p:nvSpPr>
        <p:spPr>
          <a:xfrm>
            <a:off x="565543" y="762000"/>
            <a:ext cx="1441370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Have Heart Two"/>
              </a:rPr>
              <a:t> Rodd Cargill </a:t>
            </a:r>
            <a:r>
              <a:rPr lang="en-US" sz="7200" b="1" dirty="0">
                <a:solidFill>
                  <a:schemeClr val="bg1"/>
                </a:solidFill>
                <a:latin typeface="Have Heart Two"/>
              </a:rPr>
              <a:t>(BS ‘10)</a:t>
            </a:r>
            <a:endParaRPr lang="en-US" sz="8000" b="1" dirty="0">
              <a:solidFill>
                <a:schemeClr val="bg1"/>
              </a:solidFill>
              <a:latin typeface="Have Heart Two"/>
            </a:endParaRPr>
          </a:p>
        </p:txBody>
      </p:sp>
      <p:pic>
        <p:nvPicPr>
          <p:cNvPr id="3" name="Picture 2" descr="Rodd Cargill&lt;br /&gt;(BBA ’10)&lt;/br&gt;  ">
            <a:extLst>
              <a:ext uri="{FF2B5EF4-FFF2-40B4-BE49-F238E27FC236}">
                <a16:creationId xmlns:a16="http://schemas.microsoft.com/office/drawing/2014/main" id="{F2D1EE7C-1085-77AD-5FFE-05D62DCD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932" y="4419600"/>
            <a:ext cx="4592928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E4A54-9C40-3B89-9C99-980E2C72D153}"/>
              </a:ext>
            </a:extLst>
          </p:cNvPr>
          <p:cNvSpPr txBox="1"/>
          <p:nvPr/>
        </p:nvSpPr>
        <p:spPr>
          <a:xfrm>
            <a:off x="760054" y="3124200"/>
            <a:ext cx="140246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i="1" dirty="0">
                <a:latin typeface="Merriweather"/>
              </a:rPr>
              <a:t>Black Alumni Leadership Council</a:t>
            </a:r>
          </a:p>
        </p:txBody>
      </p:sp>
    </p:spTree>
    <p:extLst>
      <p:ext uri="{BB962C8B-B14F-4D97-AF65-F5344CB8AC3E}">
        <p14:creationId xmlns:p14="http://schemas.microsoft.com/office/powerpoint/2010/main" val="1423088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EORGIA BRAND">
      <a:dk1>
        <a:srgbClr val="000000"/>
      </a:dk1>
      <a:lt1>
        <a:srgbClr val="FFFFFF"/>
      </a:lt1>
      <a:dk2>
        <a:srgbClr val="BA0C2F"/>
      </a:dk2>
      <a:lt2>
        <a:srgbClr val="D6D2C4"/>
      </a:lt2>
      <a:accent1>
        <a:srgbClr val="9EA2A2"/>
      </a:accent1>
      <a:accent2>
        <a:srgbClr val="66435A"/>
      </a:accent2>
      <a:accent3>
        <a:srgbClr val="BFB800"/>
      </a:accent3>
      <a:accent4>
        <a:srgbClr val="00677F"/>
      </a:accent4>
      <a:accent5>
        <a:srgbClr val="776E64"/>
      </a:accent5>
      <a:accent6>
        <a:srgbClr val="FFCD00"/>
      </a:accent6>
      <a:hlink>
        <a:srgbClr val="00A3AD"/>
      </a:hlink>
      <a:folHlink>
        <a:srgbClr val="594A2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-university" id="{986FCEF6-5AE7-144D-9A5E-256A1A2D96B4}" vid="{27DF03E3-01C7-B74D-B2E9-33B0DC126FD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2658</TotalTime>
  <Words>256</Words>
  <Application>Microsoft Office PowerPoint</Application>
  <PresentationFormat>Custom</PresentationFormat>
  <Paragraphs>106</Paragraphs>
  <Slides>32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Have Heart Two</vt:lpstr>
      <vt:lpstr>Merriweather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&amp; COUNCIL AWARDS</dc:title>
  <dc:creator>Sawyer Peyton Rials</dc:creator>
  <cp:lastModifiedBy>Douglas Mcacy</cp:lastModifiedBy>
  <cp:revision>394</cp:revision>
  <dcterms:created xsi:type="dcterms:W3CDTF">2022-02-07T17:41:25Z</dcterms:created>
  <dcterms:modified xsi:type="dcterms:W3CDTF">2024-04-22T13:51:26Z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2020-02-21T00:00:00Z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2022-02-07T00:00:00Z</vt:filetime>
  </property>
</Properties>
</file>